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715" r:id="rId3"/>
  </p:sldMasterIdLst>
  <p:notesMasterIdLst>
    <p:notesMasterId r:id="rId9"/>
  </p:notesMasterIdLst>
  <p:sldIdLst>
    <p:sldId id="2142535076" r:id="rId4"/>
    <p:sldId id="2142535124" r:id="rId5"/>
    <p:sldId id="2142535166" r:id="rId6"/>
    <p:sldId id="2142535167" r:id="rId7"/>
    <p:sldId id="214253515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00"/>
    <a:srgbClr val="FE4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2" autoAdjust="0"/>
    <p:restoredTop sz="93602" autoAdjust="0"/>
  </p:normalViewPr>
  <p:slideViewPr>
    <p:cSldViewPr snapToGrid="0">
      <p:cViewPr varScale="1">
        <p:scale>
          <a:sx n="86" d="100"/>
          <a:sy n="86" d="100"/>
        </p:scale>
        <p:origin x="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09C1A-4C70-480D-8A71-D39DD37E47B6}"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C522E-2723-4DAA-AC1A-62D4A8C7C7F8}" type="slidenum">
              <a:rPr lang="en-US" smtClean="0"/>
              <a:t>‹#›</a:t>
            </a:fld>
            <a:endParaRPr lang="en-US"/>
          </a:p>
        </p:txBody>
      </p:sp>
    </p:spTree>
    <p:extLst>
      <p:ext uri="{BB962C8B-B14F-4D97-AF65-F5344CB8AC3E}">
        <p14:creationId xmlns:p14="http://schemas.microsoft.com/office/powerpoint/2010/main" val="270111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4744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a:solidFill>
                <a:srgbClr val="000000"/>
              </a:solidFill>
              <a:effectLst/>
              <a:latin typeface="Arial"/>
              <a:cs typeface="Arial"/>
            </a:endParaRPr>
          </a:p>
        </p:txBody>
      </p:sp>
    </p:spTree>
    <p:extLst>
      <p:ext uri="{BB962C8B-B14F-4D97-AF65-F5344CB8AC3E}">
        <p14:creationId xmlns:p14="http://schemas.microsoft.com/office/powerpoint/2010/main" val="138529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74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25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01612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28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Рисунок 1">
            <a:extLst>
              <a:ext uri="{FF2B5EF4-FFF2-40B4-BE49-F238E27FC236}">
                <a16:creationId xmlns:a16="http://schemas.microsoft.com/office/drawing/2014/main" id="{AED22A7D-371F-2CD9-9A41-20FEDD411A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32"/>
          <a:stretch/>
        </p:blipFill>
        <p:spPr>
          <a:xfrm>
            <a:off x="0" y="0"/>
            <a:ext cx="12192000" cy="6924989"/>
          </a:xfrm>
          <a:prstGeom prst="rect">
            <a:avLst/>
          </a:prstGeom>
        </p:spPr>
      </p:pic>
    </p:spTree>
    <p:extLst>
      <p:ext uri="{BB962C8B-B14F-4D97-AF65-F5344CB8AC3E}">
        <p14:creationId xmlns:p14="http://schemas.microsoft.com/office/powerpoint/2010/main" val="54754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Основная страница" preserve="1">
  <p:cSld name="Основная страница">
    <p:spTree>
      <p:nvGrpSpPr>
        <p:cNvPr id="1" name="Shape 138"/>
        <p:cNvGrpSpPr/>
        <p:nvPr/>
      </p:nvGrpSpPr>
      <p:grpSpPr>
        <a:xfrm>
          <a:off x="0" y="0"/>
          <a:ext cx="0" cy="0"/>
          <a:chOff x="0" y="0"/>
          <a:chExt cx="0" cy="0"/>
        </a:xfrm>
      </p:grpSpPr>
      <p:pic>
        <p:nvPicPr>
          <p:cNvPr id="6" name="Рисунок 2">
            <a:extLst>
              <a:ext uri="{FF2B5EF4-FFF2-40B4-BE49-F238E27FC236}">
                <a16:creationId xmlns:a16="http://schemas.microsoft.com/office/drawing/2014/main" id="{84466836-BB44-E7CB-650E-86C88FA28D17}"/>
              </a:ext>
            </a:extLst>
          </p:cNvPr>
          <p:cNvPicPr>
            <a:picLocks noChangeAspect="1"/>
          </p:cNvPicPr>
          <p:nvPr userDrawn="1"/>
        </p:nvPicPr>
        <p:blipFill>
          <a:blip r:embed="rId2" cstate="print">
            <a:alphaModFix/>
            <a:extLst>
              <a:ext uri="{BEBA8EAE-BF5A-486C-A8C5-ECC9F3942E4B}">
                <a14:imgProps xmlns:a14="http://schemas.microsoft.com/office/drawing/2010/main">
                  <a14:imgLayer r:embed="rId3">
                    <a14:imgEffect>
                      <a14:artisticBlur/>
                    </a14:imgEffect>
                    <a14:imgEffect>
                      <a14:sharpenSoften amount="-100000"/>
                    </a14:imgEffect>
                  </a14:imgLayer>
                </a14:imgProps>
              </a:ext>
              <a:ext uri="{28A0092B-C50C-407E-A947-70E740481C1C}">
                <a14:useLocalDpi xmlns:a14="http://schemas.microsoft.com/office/drawing/2010/main"/>
              </a:ext>
            </a:extLst>
          </a:blip>
          <a:srcRect l="155" r="155"/>
          <a:stretch/>
        </p:blipFill>
        <p:spPr>
          <a:xfrm>
            <a:off x="0" y="0"/>
            <a:ext cx="12192000" cy="6879336"/>
          </a:xfrm>
          <a:prstGeom prst="rect">
            <a:avLst/>
          </a:prstGeom>
        </p:spPr>
      </p:pic>
    </p:spTree>
    <p:extLst>
      <p:ext uri="{BB962C8B-B14F-4D97-AF65-F5344CB8AC3E}">
        <p14:creationId xmlns:p14="http://schemas.microsoft.com/office/powerpoint/2010/main" val="15421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9852F96-8962-F60F-6D1D-6F818C4B84AB}"/>
              </a:ext>
            </a:extLst>
          </p:cNvPr>
          <p:cNvSpPr/>
          <p:nvPr userDrawn="1"/>
        </p:nvSpPr>
        <p:spPr>
          <a:xfrm rot="16200000">
            <a:off x="10952734" y="829737"/>
            <a:ext cx="1253232" cy="1253232"/>
          </a:xfrm>
          <a:custGeom>
            <a:avLst/>
            <a:gdLst>
              <a:gd name="connsiteX0" fmla="*/ 1102495 w 1111250"/>
              <a:gd name="connsiteY0" fmla="*/ 0 h 1111250"/>
              <a:gd name="connsiteX1" fmla="*/ 1111250 w 1111250"/>
              <a:gd name="connsiteY1" fmla="*/ 0 h 1111250"/>
              <a:gd name="connsiteX2" fmla="*/ 1111250 w 1111250"/>
              <a:gd name="connsiteY2" fmla="*/ 1111250 h 1111250"/>
              <a:gd name="connsiteX3" fmla="*/ 0 w 1111250"/>
              <a:gd name="connsiteY3" fmla="*/ 1111250 h 1111250"/>
              <a:gd name="connsiteX4" fmla="*/ 0 w 1111250"/>
              <a:gd name="connsiteY4" fmla="*/ 1102495 h 1111250"/>
              <a:gd name="connsiteX5" fmla="*/ 47625 w 1111250"/>
              <a:gd name="connsiteY5" fmla="*/ 1104900 h 1111250"/>
              <a:gd name="connsiteX6" fmla="*/ 1104900 w 1111250"/>
              <a:gd name="connsiteY6" fmla="*/ 47625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50" h="1111250">
                <a:moveTo>
                  <a:pt x="1102495" y="0"/>
                </a:moveTo>
                <a:lnTo>
                  <a:pt x="1111250" y="0"/>
                </a:lnTo>
                <a:lnTo>
                  <a:pt x="1111250" y="1111250"/>
                </a:lnTo>
                <a:lnTo>
                  <a:pt x="0" y="1111250"/>
                </a:lnTo>
                <a:lnTo>
                  <a:pt x="0" y="1102495"/>
                </a:lnTo>
                <a:lnTo>
                  <a:pt x="47625" y="1104900"/>
                </a:lnTo>
                <a:cubicBezTo>
                  <a:pt x="631542" y="1104900"/>
                  <a:pt x="1104900" y="631542"/>
                  <a:pt x="1104900" y="47625"/>
                </a:cubicBezTo>
                <a:close/>
              </a:path>
            </a:pathLst>
          </a:custGeom>
          <a:solidFill>
            <a:srgbClr val="FF4013"/>
          </a:solidFill>
          <a:ln w="12700">
            <a:noFill/>
            <a:miter lim="400000"/>
          </a:ln>
        </p:spPr>
        <p:txBody>
          <a:bodyPr lIns="33867" tIns="33867" rIns="33867" bIns="33867" anchor="ctr"/>
          <a:lstStyle/>
          <a:p>
            <a:pPr marL="0" marR="0" lvl="0" indent="0" algn="l" defTabSz="154775" rtl="0" eaLnBrk="1" fontAlgn="auto" latinLnBrk="0" hangingPunct="1">
              <a:lnSpc>
                <a:spcPct val="100000"/>
              </a:lnSpc>
              <a:spcBef>
                <a:spcPts val="0"/>
              </a:spcBef>
              <a:spcAft>
                <a:spcPts val="0"/>
              </a:spcAft>
              <a:buClr>
                <a:srgbClr val="000000"/>
              </a:buClr>
              <a:buSzTx/>
              <a:buFontTx/>
              <a:buNone/>
              <a:tabLst/>
              <a:defRPr/>
            </a:pPr>
            <a:endParaRPr kumimoji="0" lang="en-US" sz="601" b="0" i="0" u="none" strike="noStrike" kern="0" cap="none" spc="0" normalizeH="0" baseline="0" noProof="0">
              <a:ln>
                <a:noFill/>
              </a:ln>
              <a:solidFill>
                <a:srgbClr val="FFFFFF"/>
              </a:solidFill>
              <a:effectLst/>
              <a:uLnTx/>
              <a:uFillTx/>
              <a:latin typeface="Montserrat"/>
              <a:ea typeface="+mn-ea"/>
              <a:cs typeface="Arial"/>
              <a:sym typeface="Arial"/>
            </a:endParaRPr>
          </a:p>
        </p:txBody>
      </p:sp>
      <p:sp>
        <p:nvSpPr>
          <p:cNvPr id="4" name="Rectangle 3">
            <a:extLst>
              <a:ext uri="{FF2B5EF4-FFF2-40B4-BE49-F238E27FC236}">
                <a16:creationId xmlns:a16="http://schemas.microsoft.com/office/drawing/2014/main" id="{8024A3E6-0842-323A-1D61-2DA2EF7CF7B1}"/>
              </a:ext>
            </a:extLst>
          </p:cNvPr>
          <p:cNvSpPr/>
          <p:nvPr userDrawn="1"/>
        </p:nvSpPr>
        <p:spPr>
          <a:xfrm>
            <a:off x="-1" y="0"/>
            <a:ext cx="12205967" cy="838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3" descr="Picture 93">
            <a:extLst>
              <a:ext uri="{FF2B5EF4-FFF2-40B4-BE49-F238E27FC236}">
                <a16:creationId xmlns:a16="http://schemas.microsoft.com/office/drawing/2014/main" id="{13505534-3968-B0C4-399E-D0020A2E49D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299932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Рисунок 2">
            <a:extLst>
              <a:ext uri="{FF2B5EF4-FFF2-40B4-BE49-F238E27FC236}">
                <a16:creationId xmlns:a16="http://schemas.microsoft.com/office/drawing/2014/main" id="{876777BE-609E-1F4D-97B3-8FE97926FC88}"/>
              </a:ext>
            </a:extLst>
          </p:cNvPr>
          <p:cNvPicPr>
            <a:picLocks noChangeAspect="1"/>
          </p:cNvPicPr>
          <p:nvPr userDrawn="1"/>
        </p:nvPicPr>
        <p:blipFill>
          <a:blip r:embed="rId2" cstate="print">
            <a:alphaModFix/>
            <a:extLst>
              <a:ext uri="{BEBA8EAE-BF5A-486C-A8C5-ECC9F3942E4B}">
                <a14:imgProps xmlns:a14="http://schemas.microsoft.com/office/drawing/2010/main">
                  <a14:imgLayer r:embed="rId3">
                    <a14:imgEffect>
                      <a14:artisticBlur/>
                    </a14:imgEffect>
                    <a14:imgEffect>
                      <a14:sharpenSoften amount="-100000"/>
                    </a14:imgEffect>
                  </a14:imgLayer>
                </a14:imgProps>
              </a:ext>
              <a:ext uri="{28A0092B-C50C-407E-A947-70E740481C1C}">
                <a14:useLocalDpi xmlns:a14="http://schemas.microsoft.com/office/drawing/2010/main"/>
              </a:ext>
            </a:extLst>
          </a:blip>
          <a:srcRect l="155" r="155"/>
          <a:stretch/>
        </p:blipFill>
        <p:spPr>
          <a:xfrm>
            <a:off x="0" y="0"/>
            <a:ext cx="12192000" cy="6879336"/>
          </a:xfrm>
          <a:prstGeom prst="rect">
            <a:avLst/>
          </a:prstGeom>
        </p:spPr>
      </p:pic>
    </p:spTree>
    <p:extLst>
      <p:ext uri="{BB962C8B-B14F-4D97-AF65-F5344CB8AC3E}">
        <p14:creationId xmlns:p14="http://schemas.microsoft.com/office/powerpoint/2010/main" val="1395457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1" y="5929933"/>
            <a:ext cx="10985501" cy="318489"/>
          </a:xfrm>
          <a:prstGeom prst="rect">
            <a:avLst/>
          </a:prstGeom>
        </p:spPr>
        <p:txBody>
          <a:bodyPr lIns="45719" tIns="45719" rIns="45719" bIns="45719"/>
          <a:lstStyle>
            <a:lvl1pPr marL="0" indent="0" defTabSz="41274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9" y="1287497"/>
            <a:ext cx="10985503" cy="2324100"/>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3" y="3611597"/>
            <a:ext cx="10985500" cy="952500"/>
          </a:xfrm>
          <a:prstGeom prst="rect">
            <a:avLst/>
          </a:prstGeom>
        </p:spPr>
        <p:txBody>
          <a:bodyPr/>
          <a:lstStyle>
            <a:lvl1pPr marL="0" indent="0" defTabSz="412740">
              <a:lnSpc>
                <a:spcPct val="100000"/>
              </a:lnSpc>
              <a:spcBef>
                <a:spcPts val="0"/>
              </a:spcBef>
              <a:buSzTx/>
              <a:buNone/>
              <a:defRPr sz="2751" b="1"/>
            </a:lvl1pPr>
            <a:lvl2pPr marL="0" indent="228594" defTabSz="412740">
              <a:lnSpc>
                <a:spcPct val="100000"/>
              </a:lnSpc>
              <a:spcBef>
                <a:spcPts val="0"/>
              </a:spcBef>
              <a:buSzTx/>
              <a:buNone/>
              <a:defRPr sz="2751" b="1"/>
            </a:lvl2pPr>
            <a:lvl3pPr marL="0" indent="457189" defTabSz="412740">
              <a:lnSpc>
                <a:spcPct val="100000"/>
              </a:lnSpc>
              <a:spcBef>
                <a:spcPts val="0"/>
              </a:spcBef>
              <a:buSzTx/>
              <a:buNone/>
              <a:defRPr sz="2751" b="1"/>
            </a:lvl3pPr>
            <a:lvl4pPr marL="0" indent="685783" defTabSz="412740">
              <a:lnSpc>
                <a:spcPct val="100000"/>
              </a:lnSpc>
              <a:spcBef>
                <a:spcPts val="0"/>
              </a:spcBef>
              <a:buSzTx/>
              <a:buNone/>
              <a:defRPr sz="2751" b="1"/>
            </a:lvl4pPr>
            <a:lvl5pPr marL="0" indent="914377" defTabSz="412740">
              <a:lnSpc>
                <a:spcPct val="100000"/>
              </a:lnSpc>
              <a:spcBef>
                <a:spcPts val="0"/>
              </a:spcBef>
              <a:buSzTx/>
              <a:buNone/>
              <a:defRPr sz="2751"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srgbClr val="000000"/>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srgbClr val="000000"/>
              </a:solidFill>
              <a:effectLst/>
              <a:uLnTx/>
              <a:uFillTx/>
              <a:latin typeface="Montserrat"/>
              <a:ea typeface="+mn-ea"/>
              <a:cs typeface="+mn-cs"/>
            </a:endParaRPr>
          </a:p>
        </p:txBody>
      </p:sp>
    </p:spTree>
    <p:extLst>
      <p:ext uri="{BB962C8B-B14F-4D97-AF65-F5344CB8AC3E}">
        <p14:creationId xmlns:p14="http://schemas.microsoft.com/office/powerpoint/2010/main" val="393728624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435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AF10-802F-6EA7-0019-3DBDD5E2F0C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A"/>
          </a:p>
        </p:txBody>
      </p:sp>
      <p:sp>
        <p:nvSpPr>
          <p:cNvPr id="3" name="Subtitle 2">
            <a:extLst>
              <a:ext uri="{FF2B5EF4-FFF2-40B4-BE49-F238E27FC236}">
                <a16:creationId xmlns:a16="http://schemas.microsoft.com/office/drawing/2014/main" id="{C0CFB076-0F79-E1AF-8449-F95B07849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A"/>
          </a:p>
        </p:txBody>
      </p:sp>
      <p:sp>
        <p:nvSpPr>
          <p:cNvPr id="4" name="Date Placeholder 3">
            <a:extLst>
              <a:ext uri="{FF2B5EF4-FFF2-40B4-BE49-F238E27FC236}">
                <a16:creationId xmlns:a16="http://schemas.microsoft.com/office/drawing/2014/main" id="{7385B23F-3252-B4D5-DB96-500929D46B32}"/>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5" name="Footer Placeholder 4">
            <a:extLst>
              <a:ext uri="{FF2B5EF4-FFF2-40B4-BE49-F238E27FC236}">
                <a16:creationId xmlns:a16="http://schemas.microsoft.com/office/drawing/2014/main" id="{BBDDCA33-9D2B-56D7-2D48-10FC49335303}"/>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D419CD7F-BA61-6A9F-6827-A572BCC71F4C}"/>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220192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99F9-D8DF-EB95-8554-FA9B13E0802D}"/>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269BCC46-6AE2-C23C-8BA1-3900834EB1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F65EF59D-2FC4-6D8A-C4D0-CDF82038C601}"/>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5" name="Footer Placeholder 4">
            <a:extLst>
              <a:ext uri="{FF2B5EF4-FFF2-40B4-BE49-F238E27FC236}">
                <a16:creationId xmlns:a16="http://schemas.microsoft.com/office/drawing/2014/main" id="{56D90F7B-0DE3-7C3F-7D45-D408BA9ECCDB}"/>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1071313C-0C60-C185-1EEC-F84C6AB10AB9}"/>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2210400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8B6A-7DCA-2B67-04FE-CCFCB2DF87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A"/>
          </a:p>
        </p:txBody>
      </p:sp>
      <p:sp>
        <p:nvSpPr>
          <p:cNvPr id="3" name="Text Placeholder 2">
            <a:extLst>
              <a:ext uri="{FF2B5EF4-FFF2-40B4-BE49-F238E27FC236}">
                <a16:creationId xmlns:a16="http://schemas.microsoft.com/office/drawing/2014/main" id="{500FEF34-C629-8EF2-40D4-DAAA89453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99CDDB1-2007-6AEC-9573-4D37E58BE469}"/>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5" name="Footer Placeholder 4">
            <a:extLst>
              <a:ext uri="{FF2B5EF4-FFF2-40B4-BE49-F238E27FC236}">
                <a16:creationId xmlns:a16="http://schemas.microsoft.com/office/drawing/2014/main" id="{2CF2B8EA-C270-C9EC-46DA-90F052E3EC1D}"/>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F681E208-318B-13F3-7AD6-EEF3DFDECB4E}"/>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3934324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0AE5-7E1B-0D25-5A1D-A7DFA9AAA61D}"/>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10CB9CED-6552-B38C-584F-A5203238CB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Content Placeholder 3">
            <a:extLst>
              <a:ext uri="{FF2B5EF4-FFF2-40B4-BE49-F238E27FC236}">
                <a16:creationId xmlns:a16="http://schemas.microsoft.com/office/drawing/2014/main" id="{E25F5639-6203-147D-4FE6-8E902B5D6E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Date Placeholder 4">
            <a:extLst>
              <a:ext uri="{FF2B5EF4-FFF2-40B4-BE49-F238E27FC236}">
                <a16:creationId xmlns:a16="http://schemas.microsoft.com/office/drawing/2014/main" id="{38918F39-9677-0F27-16E3-01444EDA6189}"/>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6" name="Footer Placeholder 5">
            <a:extLst>
              <a:ext uri="{FF2B5EF4-FFF2-40B4-BE49-F238E27FC236}">
                <a16:creationId xmlns:a16="http://schemas.microsoft.com/office/drawing/2014/main" id="{21DF6E70-82F2-BED3-BF51-401C7AD88790}"/>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6DD096C0-62D1-3B2E-B1DB-50673EADD77A}"/>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133825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291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3C05-84F8-01CA-54A4-1D600DF334D5}"/>
              </a:ext>
            </a:extLst>
          </p:cNvPr>
          <p:cNvSpPr>
            <a:spLocks noGrp="1"/>
          </p:cNvSpPr>
          <p:nvPr>
            <p:ph type="title"/>
          </p:nvPr>
        </p:nvSpPr>
        <p:spPr>
          <a:xfrm>
            <a:off x="839788" y="365125"/>
            <a:ext cx="10515600" cy="1325563"/>
          </a:xfrm>
        </p:spPr>
        <p:txBody>
          <a:bodyPr/>
          <a:lstStyle/>
          <a:p>
            <a:r>
              <a:rPr lang="en-GB"/>
              <a:t>Click to edit Master title style</a:t>
            </a:r>
            <a:endParaRPr lang="en-UA"/>
          </a:p>
        </p:txBody>
      </p:sp>
      <p:sp>
        <p:nvSpPr>
          <p:cNvPr id="3" name="Text Placeholder 2">
            <a:extLst>
              <a:ext uri="{FF2B5EF4-FFF2-40B4-BE49-F238E27FC236}">
                <a16:creationId xmlns:a16="http://schemas.microsoft.com/office/drawing/2014/main" id="{FE6A6A47-01F4-C679-9178-3237905C2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314AE0-2359-6CDC-CF40-A83E49E4C07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Text Placeholder 4">
            <a:extLst>
              <a:ext uri="{FF2B5EF4-FFF2-40B4-BE49-F238E27FC236}">
                <a16:creationId xmlns:a16="http://schemas.microsoft.com/office/drawing/2014/main" id="{0FBC7556-5266-C7F0-5F1E-8FCAF5445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E03225-4B9F-308A-F431-6D1E6B653B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7" name="Date Placeholder 6">
            <a:extLst>
              <a:ext uri="{FF2B5EF4-FFF2-40B4-BE49-F238E27FC236}">
                <a16:creationId xmlns:a16="http://schemas.microsoft.com/office/drawing/2014/main" id="{EB23B176-F3CB-E939-D8D0-5D0EA23D478F}"/>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8" name="Footer Placeholder 7">
            <a:extLst>
              <a:ext uri="{FF2B5EF4-FFF2-40B4-BE49-F238E27FC236}">
                <a16:creationId xmlns:a16="http://schemas.microsoft.com/office/drawing/2014/main" id="{A5806B9D-0ED3-D2B9-F6AD-0917A325FAC0}"/>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EA4A63FC-0B8A-1A5E-6828-1524556122A0}"/>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196988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D333-F58E-A93D-810A-C537D3AE5B5A}"/>
              </a:ext>
            </a:extLst>
          </p:cNvPr>
          <p:cNvSpPr>
            <a:spLocks noGrp="1"/>
          </p:cNvSpPr>
          <p:nvPr>
            <p:ph type="title"/>
          </p:nvPr>
        </p:nvSpPr>
        <p:spPr/>
        <p:txBody>
          <a:bodyPr/>
          <a:lstStyle/>
          <a:p>
            <a:r>
              <a:rPr lang="en-GB"/>
              <a:t>Click to edit Master title style</a:t>
            </a:r>
            <a:endParaRPr lang="en-UA"/>
          </a:p>
        </p:txBody>
      </p:sp>
      <p:sp>
        <p:nvSpPr>
          <p:cNvPr id="3" name="Date Placeholder 2">
            <a:extLst>
              <a:ext uri="{FF2B5EF4-FFF2-40B4-BE49-F238E27FC236}">
                <a16:creationId xmlns:a16="http://schemas.microsoft.com/office/drawing/2014/main" id="{DEFD8D3D-4C09-867B-63BA-37258AA00904}"/>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4" name="Footer Placeholder 3">
            <a:extLst>
              <a:ext uri="{FF2B5EF4-FFF2-40B4-BE49-F238E27FC236}">
                <a16:creationId xmlns:a16="http://schemas.microsoft.com/office/drawing/2014/main" id="{D058181B-FEEB-62C6-0D16-95821A56A61E}"/>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D3957823-B813-2BD7-7D27-7AF3E32F21D6}"/>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1911637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B2F12-4781-01E5-1116-832E8F3E7A8A}"/>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3" name="Footer Placeholder 2">
            <a:extLst>
              <a:ext uri="{FF2B5EF4-FFF2-40B4-BE49-F238E27FC236}">
                <a16:creationId xmlns:a16="http://schemas.microsoft.com/office/drawing/2014/main" id="{3F22F750-13BD-95EE-17B3-A3E5C80937F4}"/>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3B5646AD-A83B-F78E-2677-EC3E7E6BE647}"/>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1865130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827C-9C65-FFFF-9DAD-E2A08A3592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Content Placeholder 2">
            <a:extLst>
              <a:ext uri="{FF2B5EF4-FFF2-40B4-BE49-F238E27FC236}">
                <a16:creationId xmlns:a16="http://schemas.microsoft.com/office/drawing/2014/main" id="{C1B6885F-3D04-B294-F83F-F23A7B53B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Text Placeholder 3">
            <a:extLst>
              <a:ext uri="{FF2B5EF4-FFF2-40B4-BE49-F238E27FC236}">
                <a16:creationId xmlns:a16="http://schemas.microsoft.com/office/drawing/2014/main" id="{3018DF7C-B05F-EC57-8CFA-73B53F0B7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B47492-CE05-3BD6-769C-24E3558791AC}"/>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6" name="Footer Placeholder 5">
            <a:extLst>
              <a:ext uri="{FF2B5EF4-FFF2-40B4-BE49-F238E27FC236}">
                <a16:creationId xmlns:a16="http://schemas.microsoft.com/office/drawing/2014/main" id="{B63F911A-44A9-0096-79AC-4554EAF2765C}"/>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333150D5-3416-5441-ACE6-4251420EF468}"/>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3964896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0BCB-8367-8C53-C272-02F8A70ADD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Picture Placeholder 2">
            <a:extLst>
              <a:ext uri="{FF2B5EF4-FFF2-40B4-BE49-F238E27FC236}">
                <a16:creationId xmlns:a16="http://schemas.microsoft.com/office/drawing/2014/main" id="{3F183AC3-908B-1F0F-0F2D-4985EACC2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96CEE9CB-C44E-B577-4295-48E974D84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C310B7-36D5-9D16-CBA1-EEF22AF9C462}"/>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6" name="Footer Placeholder 5">
            <a:extLst>
              <a:ext uri="{FF2B5EF4-FFF2-40B4-BE49-F238E27FC236}">
                <a16:creationId xmlns:a16="http://schemas.microsoft.com/office/drawing/2014/main" id="{580DFDF1-CBF6-07B4-00FE-1734C2D69A29}"/>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E6FED082-5E87-CCAB-9EFC-FEBA61914C4F}"/>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1701055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1606-7DC3-B2D1-BD15-DF12A038E3D7}"/>
              </a:ext>
            </a:extLst>
          </p:cNvPr>
          <p:cNvSpPr>
            <a:spLocks noGrp="1"/>
          </p:cNvSpPr>
          <p:nvPr>
            <p:ph type="title"/>
          </p:nvPr>
        </p:nvSpPr>
        <p:spPr/>
        <p:txBody>
          <a:bodyPr/>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BBF75DE3-55C5-787D-4B51-9DBFBAB269B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3DEF7116-CB0A-FF62-1DFD-9B4CFB6F5130}"/>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5" name="Footer Placeholder 4">
            <a:extLst>
              <a:ext uri="{FF2B5EF4-FFF2-40B4-BE49-F238E27FC236}">
                <a16:creationId xmlns:a16="http://schemas.microsoft.com/office/drawing/2014/main" id="{C908D85A-A7CB-8F35-24A5-7D5F0B45D48E}"/>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950A89CA-8ED1-56B7-619B-050BA203560B}"/>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3229994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FBAAD-CA56-BFA0-1AD4-62399967322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6F2B0EDE-9417-C459-93E4-FFCD5F199D7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395EF255-19F0-B9CD-F5A2-154ADC677B7A}"/>
              </a:ext>
            </a:extLst>
          </p:cNvPr>
          <p:cNvSpPr>
            <a:spLocks noGrp="1"/>
          </p:cNvSpPr>
          <p:nvPr>
            <p:ph type="dt" sz="half" idx="10"/>
          </p:nvPr>
        </p:nvSpPr>
        <p:spPr/>
        <p:txBody>
          <a:bodyPr/>
          <a:lstStyle/>
          <a:p>
            <a:fld id="{0DFB292B-A17E-9141-9309-05B197FD5B4B}" type="datetimeFigureOut">
              <a:rPr lang="en-UA" smtClean="0"/>
              <a:t>11/01/2023</a:t>
            </a:fld>
            <a:endParaRPr lang="en-UA"/>
          </a:p>
        </p:txBody>
      </p:sp>
      <p:sp>
        <p:nvSpPr>
          <p:cNvPr id="5" name="Footer Placeholder 4">
            <a:extLst>
              <a:ext uri="{FF2B5EF4-FFF2-40B4-BE49-F238E27FC236}">
                <a16:creationId xmlns:a16="http://schemas.microsoft.com/office/drawing/2014/main" id="{A0302DF8-BE89-CA22-25A9-AB818B81B57B}"/>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AF735776-20FE-6EC7-DDD3-9DA43F51A8B1}"/>
              </a:ext>
            </a:extLst>
          </p:cNvPr>
          <p:cNvSpPr>
            <a:spLocks noGrp="1"/>
          </p:cNvSpPr>
          <p:nvPr>
            <p:ph type="sldNum" sz="quarter" idx="12"/>
          </p:nvPr>
        </p:nvSpPr>
        <p:spPr/>
        <p:txBody>
          <a:bodyPr/>
          <a:lstStyle/>
          <a:p>
            <a:fld id="{27A7CABA-C417-9D44-B1CA-9C44599B0053}" type="slidenum">
              <a:rPr lang="en-UA" smtClean="0"/>
              <a:t>‹#›</a:t>
            </a:fld>
            <a:endParaRPr lang="en-UA"/>
          </a:p>
        </p:txBody>
      </p:sp>
    </p:spTree>
    <p:extLst>
      <p:ext uri="{BB962C8B-B14F-4D97-AF65-F5344CB8AC3E}">
        <p14:creationId xmlns:p14="http://schemas.microsoft.com/office/powerpoint/2010/main" val="4076833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pic>
        <p:nvPicPr>
          <p:cNvPr id="6" name="Picture 93" descr="Picture 93">
            <a:extLst>
              <a:ext uri="{FF2B5EF4-FFF2-40B4-BE49-F238E27FC236}">
                <a16:creationId xmlns:a16="http://schemas.microsoft.com/office/drawing/2014/main" id="{54E02693-BDC3-F281-2CB0-67D9E8F52478}"/>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4259178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314A3A3-8C31-4FA4-91E5-0A26DB175931}"/>
              </a:ext>
            </a:extLst>
          </p:cNvPr>
          <p:cNvSpPr/>
          <p:nvPr userDrawn="1"/>
        </p:nvSpPr>
        <p:spPr>
          <a:xfrm>
            <a:off x="11080749" y="5746749"/>
            <a:ext cx="1111251" cy="1111251"/>
          </a:xfrm>
          <a:custGeom>
            <a:avLst/>
            <a:gdLst>
              <a:gd name="connsiteX0" fmla="*/ 1102495 w 1111250"/>
              <a:gd name="connsiteY0" fmla="*/ 0 h 1111250"/>
              <a:gd name="connsiteX1" fmla="*/ 1111250 w 1111250"/>
              <a:gd name="connsiteY1" fmla="*/ 0 h 1111250"/>
              <a:gd name="connsiteX2" fmla="*/ 1111250 w 1111250"/>
              <a:gd name="connsiteY2" fmla="*/ 1111250 h 1111250"/>
              <a:gd name="connsiteX3" fmla="*/ 0 w 1111250"/>
              <a:gd name="connsiteY3" fmla="*/ 1111250 h 1111250"/>
              <a:gd name="connsiteX4" fmla="*/ 0 w 1111250"/>
              <a:gd name="connsiteY4" fmla="*/ 1102495 h 1111250"/>
              <a:gd name="connsiteX5" fmla="*/ 47625 w 1111250"/>
              <a:gd name="connsiteY5" fmla="*/ 1104900 h 1111250"/>
              <a:gd name="connsiteX6" fmla="*/ 1104900 w 1111250"/>
              <a:gd name="connsiteY6" fmla="*/ 47625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50" h="1111250">
                <a:moveTo>
                  <a:pt x="1102495" y="0"/>
                </a:moveTo>
                <a:lnTo>
                  <a:pt x="1111250" y="0"/>
                </a:lnTo>
                <a:lnTo>
                  <a:pt x="1111250" y="1111250"/>
                </a:lnTo>
                <a:lnTo>
                  <a:pt x="0" y="1111250"/>
                </a:lnTo>
                <a:lnTo>
                  <a:pt x="0" y="1102495"/>
                </a:lnTo>
                <a:lnTo>
                  <a:pt x="47625" y="1104900"/>
                </a:lnTo>
                <a:cubicBezTo>
                  <a:pt x="631542" y="1104900"/>
                  <a:pt x="1104900" y="631542"/>
                  <a:pt x="1104900" y="47625"/>
                </a:cubicBezTo>
                <a:close/>
              </a:path>
            </a:pathLst>
          </a:custGeom>
          <a:solidFill>
            <a:srgbClr val="FF4013"/>
          </a:solidFill>
          <a:ln w="12700">
            <a:noFill/>
            <a:miter lim="400000"/>
          </a:ln>
        </p:spPr>
        <p:txBody>
          <a:bodyPr lIns="25400" tIns="25400" rIns="25400" bIns="25400" anchor="ctr"/>
          <a:lstStyle/>
          <a:p>
            <a:pPr marL="0" marR="0" lvl="0" indent="0" algn="l" defTabSz="116084" rtl="0" eaLnBrk="1" fontAlgn="auto" latinLnBrk="0" hangingPunct="1">
              <a:lnSpc>
                <a:spcPct val="100000"/>
              </a:lnSpc>
              <a:spcBef>
                <a:spcPts val="0"/>
              </a:spcBef>
              <a:spcAft>
                <a:spcPts val="0"/>
              </a:spcAft>
              <a:buClr>
                <a:srgbClr val="000000"/>
              </a:buClr>
              <a:buSzTx/>
              <a:buFontTx/>
              <a:buNone/>
              <a:tabLst/>
              <a:defRPr/>
            </a:pPr>
            <a:endParaRPr kumimoji="0" lang="en-US" sz="451" b="0" i="0" u="none" strike="noStrike" kern="0" cap="none" spc="0" normalizeH="0" baseline="0" noProof="0">
              <a:ln>
                <a:noFill/>
              </a:ln>
              <a:solidFill>
                <a:srgbClr val="FFFFFF"/>
              </a:solidFill>
              <a:effectLst/>
              <a:uLnTx/>
              <a:uFillTx/>
              <a:latin typeface="Montserrat"/>
              <a:ea typeface="+mn-ea"/>
              <a:cs typeface="Arial"/>
              <a:sym typeface="Arial"/>
            </a:endParaRPr>
          </a:p>
        </p:txBody>
      </p:sp>
    </p:spTree>
    <p:extLst>
      <p:ext uri="{BB962C8B-B14F-4D97-AF65-F5344CB8AC3E}">
        <p14:creationId xmlns:p14="http://schemas.microsoft.com/office/powerpoint/2010/main" val="8882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298314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pic>
        <p:nvPicPr>
          <p:cNvPr id="6" name="Picture 93" descr="Picture 93">
            <a:extLst>
              <a:ext uri="{FF2B5EF4-FFF2-40B4-BE49-F238E27FC236}">
                <a16:creationId xmlns:a16="http://schemas.microsoft.com/office/drawing/2014/main" id="{54E02693-BDC3-F281-2CB0-67D9E8F52478}"/>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461654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Заголовок и объект">
  <p:cSld name="12_Заголовок и объект">
    <p:bg>
      <p:bgPr>
        <a:solidFill>
          <a:schemeClr val="accent1"/>
        </a:solidFill>
        <a:effectLst/>
      </p:bgPr>
    </p:bg>
    <p:spTree>
      <p:nvGrpSpPr>
        <p:cNvPr id="1" name="Shape 130"/>
        <p:cNvGrpSpPr/>
        <p:nvPr/>
      </p:nvGrpSpPr>
      <p:grpSpPr>
        <a:xfrm>
          <a:off x="0" y="0"/>
          <a:ext cx="0" cy="0"/>
          <a:chOff x="0" y="0"/>
          <a:chExt cx="0" cy="0"/>
        </a:xfrm>
      </p:grpSpPr>
    </p:spTree>
    <p:extLst>
      <p:ext uri="{BB962C8B-B14F-4D97-AF65-F5344CB8AC3E}">
        <p14:creationId xmlns:p14="http://schemas.microsoft.com/office/powerpoint/2010/main" val="305401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57"/>
        <p:cNvGrpSpPr/>
        <p:nvPr/>
      </p:nvGrpSpPr>
      <p:grpSpPr>
        <a:xfrm>
          <a:off x="0" y="0"/>
          <a:ext cx="0" cy="0"/>
          <a:chOff x="0" y="0"/>
          <a:chExt cx="0" cy="0"/>
        </a:xfrm>
      </p:grpSpPr>
      <p:sp>
        <p:nvSpPr>
          <p:cNvPr id="158" name="Google Shape;158;p38"/>
          <p:cNvSpPr/>
          <p:nvPr/>
        </p:nvSpPr>
        <p:spPr>
          <a:xfrm>
            <a:off x="0" y="0"/>
            <a:ext cx="12192000" cy="68580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Montserrat" panose="00000500000000000000" pitchFamily="2" charset="-52"/>
              <a:ea typeface="Arial"/>
              <a:cs typeface="Arial"/>
              <a:sym typeface="Arial"/>
            </a:endParaRPr>
          </a:p>
        </p:txBody>
      </p:sp>
      <p:sp>
        <p:nvSpPr>
          <p:cNvPr id="3" name="Rectangle 2">
            <a:extLst>
              <a:ext uri="{FF2B5EF4-FFF2-40B4-BE49-F238E27FC236}">
                <a16:creationId xmlns:a16="http://schemas.microsoft.com/office/drawing/2014/main" id="{70BC5232-B058-43AA-9D50-7D74D8B695E4}"/>
              </a:ext>
            </a:extLst>
          </p:cNvPr>
          <p:cNvSpPr/>
          <p:nvPr userDrawn="1"/>
        </p:nvSpPr>
        <p:spPr>
          <a:xfrm>
            <a:off x="2" y="0"/>
            <a:ext cx="12254292" cy="6858000"/>
          </a:xfrm>
          <a:prstGeom prst="rect">
            <a:avLst/>
          </a:prstGeom>
          <a:gradFill flip="none" rotWithShape="1">
            <a:gsLst>
              <a:gs pos="0">
                <a:srgbClr val="002570"/>
              </a:gs>
              <a:gs pos="100000">
                <a:srgbClr val="07254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ontserrat" panose="00000500000000000000" pitchFamily="2" charset="-52"/>
            </a:endParaRPr>
          </a:p>
        </p:txBody>
      </p:sp>
      <p:grpSp>
        <p:nvGrpSpPr>
          <p:cNvPr id="4" name="Graphic 27">
            <a:extLst>
              <a:ext uri="{FF2B5EF4-FFF2-40B4-BE49-F238E27FC236}">
                <a16:creationId xmlns:a16="http://schemas.microsoft.com/office/drawing/2014/main" id="{6C7F5905-FB15-4AB7-83B2-827356EE4C05}"/>
              </a:ext>
            </a:extLst>
          </p:cNvPr>
          <p:cNvGrpSpPr/>
          <p:nvPr userDrawn="1"/>
        </p:nvGrpSpPr>
        <p:grpSpPr>
          <a:xfrm>
            <a:off x="9898233" y="-1841148"/>
            <a:ext cx="3985651" cy="3985651"/>
            <a:chOff x="-974558" y="4105332"/>
            <a:chExt cx="2129024" cy="2129024"/>
          </a:xfrm>
          <a:effectLst>
            <a:outerShdw blurRad="203200" dist="38100" dir="5400000" sx="104000" sy="104000" algn="t" rotWithShape="0">
              <a:prstClr val="black">
                <a:alpha val="0"/>
              </a:prstClr>
            </a:outerShdw>
          </a:effectLst>
        </p:grpSpPr>
        <p:sp>
          <p:nvSpPr>
            <p:cNvPr id="5" name="Graphic 27">
              <a:extLst>
                <a:ext uri="{FF2B5EF4-FFF2-40B4-BE49-F238E27FC236}">
                  <a16:creationId xmlns:a16="http://schemas.microsoft.com/office/drawing/2014/main" id="{2CD374E6-D16A-43D5-8115-2D9E042B5629}"/>
                </a:ext>
              </a:extLst>
            </p:cNvPr>
            <p:cNvSpPr/>
            <p:nvPr/>
          </p:nvSpPr>
          <p:spPr>
            <a:xfrm>
              <a:off x="-974558" y="4105332"/>
              <a:ext cx="2129024" cy="2129024"/>
            </a:xfrm>
            <a:custGeom>
              <a:avLst/>
              <a:gdLst>
                <a:gd name="connsiteX0" fmla="*/ 0 w 2129024"/>
                <a:gd name="connsiteY0" fmla="*/ 0 h 2129024"/>
                <a:gd name="connsiteX1" fmla="*/ 0 w 2129024"/>
                <a:gd name="connsiteY1" fmla="*/ 2129024 h 2129024"/>
                <a:gd name="connsiteX2" fmla="*/ 23356 w 2129024"/>
                <a:gd name="connsiteY2" fmla="*/ 2129024 h 2129024"/>
                <a:gd name="connsiteX3" fmla="*/ 2129024 w 2129024"/>
                <a:gd name="connsiteY3" fmla="*/ 2129024 h 2129024"/>
                <a:gd name="connsiteX4" fmla="*/ 2129024 w 2129024"/>
                <a:gd name="connsiteY4" fmla="*/ 0 h 2129024"/>
                <a:gd name="connsiteX5" fmla="*/ 0 w 2129024"/>
                <a:gd name="connsiteY5" fmla="*/ 0 h 2129024"/>
                <a:gd name="connsiteX6" fmla="*/ 342091 w 2129024"/>
                <a:gd name="connsiteY6" fmla="*/ 1786475 h 2129024"/>
                <a:gd name="connsiteX7" fmla="*/ 342091 w 2129024"/>
                <a:gd name="connsiteY7" fmla="*/ 342091 h 2129024"/>
                <a:gd name="connsiteX8" fmla="*/ 1786475 w 2129024"/>
                <a:gd name="connsiteY8" fmla="*/ 342091 h 2129024"/>
                <a:gd name="connsiteX9" fmla="*/ 1786475 w 2129024"/>
                <a:gd name="connsiteY9" fmla="*/ 1786475 h 2129024"/>
                <a:gd name="connsiteX10" fmla="*/ 342091 w 2129024"/>
                <a:gd name="connsiteY10" fmla="*/ 1786475 h 212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024" h="2129024">
                  <a:moveTo>
                    <a:pt x="0" y="0"/>
                  </a:moveTo>
                  <a:lnTo>
                    <a:pt x="0" y="2129024"/>
                  </a:lnTo>
                  <a:lnTo>
                    <a:pt x="23356" y="2129024"/>
                  </a:lnTo>
                  <a:lnTo>
                    <a:pt x="2129024" y="2129024"/>
                  </a:lnTo>
                  <a:lnTo>
                    <a:pt x="2129024" y="0"/>
                  </a:lnTo>
                  <a:lnTo>
                    <a:pt x="0" y="0"/>
                  </a:lnTo>
                  <a:close/>
                  <a:moveTo>
                    <a:pt x="342091" y="1786475"/>
                  </a:moveTo>
                  <a:lnTo>
                    <a:pt x="342091" y="342091"/>
                  </a:lnTo>
                  <a:lnTo>
                    <a:pt x="1786475" y="342091"/>
                  </a:lnTo>
                  <a:lnTo>
                    <a:pt x="1786475" y="1786475"/>
                  </a:lnTo>
                  <a:lnTo>
                    <a:pt x="342091" y="1786475"/>
                  </a:lnTo>
                  <a:close/>
                </a:path>
              </a:pathLst>
            </a:custGeom>
            <a:solidFill>
              <a:srgbClr val="002E8C"/>
            </a:solidFill>
            <a:ln w="4568" cap="flat">
              <a:noFill/>
              <a:prstDash val="solid"/>
              <a:miter/>
            </a:ln>
          </p:spPr>
          <p:txBody>
            <a:bodyPr rtlCol="0" anchor="ctr"/>
            <a:lstStyle/>
            <a:p>
              <a:endParaRPr lang="en-US" sz="1400">
                <a:latin typeface="Montserrat" panose="00000500000000000000" pitchFamily="2" charset="-52"/>
              </a:endParaRPr>
            </a:p>
          </p:txBody>
        </p:sp>
        <p:sp>
          <p:nvSpPr>
            <p:cNvPr id="6" name="Graphic 27">
              <a:extLst>
                <a:ext uri="{FF2B5EF4-FFF2-40B4-BE49-F238E27FC236}">
                  <a16:creationId xmlns:a16="http://schemas.microsoft.com/office/drawing/2014/main" id="{914D0F30-94C6-4066-B4D4-CF93E60320B7}"/>
                </a:ext>
              </a:extLst>
            </p:cNvPr>
            <p:cNvSpPr/>
            <p:nvPr/>
          </p:nvSpPr>
          <p:spPr>
            <a:xfrm>
              <a:off x="811917" y="4105332"/>
              <a:ext cx="342548" cy="2129024"/>
            </a:xfrm>
            <a:custGeom>
              <a:avLst/>
              <a:gdLst>
                <a:gd name="connsiteX0" fmla="*/ 0 w 342548"/>
                <a:gd name="connsiteY0" fmla="*/ 1786475 h 2129024"/>
                <a:gd name="connsiteX1" fmla="*/ 342549 w 342548"/>
                <a:gd name="connsiteY1" fmla="*/ 2129024 h 2129024"/>
                <a:gd name="connsiteX2" fmla="*/ 342549 w 342548"/>
                <a:gd name="connsiteY2" fmla="*/ 0 h 2129024"/>
                <a:gd name="connsiteX3" fmla="*/ 0 w 342548"/>
                <a:gd name="connsiteY3" fmla="*/ 342091 h 2129024"/>
              </a:gdLst>
              <a:ahLst/>
              <a:cxnLst>
                <a:cxn ang="0">
                  <a:pos x="connsiteX0" y="connsiteY0"/>
                </a:cxn>
                <a:cxn ang="0">
                  <a:pos x="connsiteX1" y="connsiteY1"/>
                </a:cxn>
                <a:cxn ang="0">
                  <a:pos x="connsiteX2" y="connsiteY2"/>
                </a:cxn>
                <a:cxn ang="0">
                  <a:pos x="connsiteX3" y="connsiteY3"/>
                </a:cxn>
              </a:cxnLst>
              <a:rect l="l" t="t" r="r" b="b"/>
              <a:pathLst>
                <a:path w="342548" h="2129024">
                  <a:moveTo>
                    <a:pt x="0" y="1786475"/>
                  </a:moveTo>
                  <a:lnTo>
                    <a:pt x="342549" y="2129024"/>
                  </a:lnTo>
                  <a:lnTo>
                    <a:pt x="342549" y="0"/>
                  </a:lnTo>
                  <a:lnTo>
                    <a:pt x="0" y="342091"/>
                  </a:lnTo>
                  <a:close/>
                </a:path>
              </a:pathLst>
            </a:custGeom>
            <a:solidFill>
              <a:srgbClr val="00297A"/>
            </a:solidFill>
            <a:ln w="4568" cap="flat">
              <a:noFill/>
              <a:prstDash val="solid"/>
              <a:miter/>
            </a:ln>
          </p:spPr>
          <p:txBody>
            <a:bodyPr rtlCol="0" anchor="ctr"/>
            <a:lstStyle/>
            <a:p>
              <a:endParaRPr lang="en-US" sz="1400">
                <a:latin typeface="Montserrat" panose="00000500000000000000" pitchFamily="2" charset="-52"/>
              </a:endParaRPr>
            </a:p>
          </p:txBody>
        </p:sp>
        <p:sp>
          <p:nvSpPr>
            <p:cNvPr id="7" name="Graphic 27">
              <a:extLst>
                <a:ext uri="{FF2B5EF4-FFF2-40B4-BE49-F238E27FC236}">
                  <a16:creationId xmlns:a16="http://schemas.microsoft.com/office/drawing/2014/main" id="{A26F3F73-502F-41AA-B39A-26D382301C6B}"/>
                </a:ext>
              </a:extLst>
            </p:cNvPr>
            <p:cNvSpPr/>
            <p:nvPr/>
          </p:nvSpPr>
          <p:spPr>
            <a:xfrm>
              <a:off x="-974558" y="4105332"/>
              <a:ext cx="342090" cy="2129024"/>
            </a:xfrm>
            <a:custGeom>
              <a:avLst/>
              <a:gdLst>
                <a:gd name="connsiteX0" fmla="*/ 342091 w 342090"/>
                <a:gd name="connsiteY0" fmla="*/ 342091 h 2129024"/>
                <a:gd name="connsiteX1" fmla="*/ 0 w 342090"/>
                <a:gd name="connsiteY1" fmla="*/ 0 h 2129024"/>
                <a:gd name="connsiteX2" fmla="*/ 0 w 342090"/>
                <a:gd name="connsiteY2" fmla="*/ 2129024 h 2129024"/>
                <a:gd name="connsiteX3" fmla="*/ 23356 w 342090"/>
                <a:gd name="connsiteY3" fmla="*/ 2129024 h 2129024"/>
                <a:gd name="connsiteX4" fmla="*/ 342091 w 342090"/>
                <a:gd name="connsiteY4" fmla="*/ 1786475 h 212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90" h="2129024">
                  <a:moveTo>
                    <a:pt x="342091" y="342091"/>
                  </a:moveTo>
                  <a:lnTo>
                    <a:pt x="0" y="0"/>
                  </a:lnTo>
                  <a:lnTo>
                    <a:pt x="0" y="2129024"/>
                  </a:lnTo>
                  <a:lnTo>
                    <a:pt x="23356" y="2129024"/>
                  </a:lnTo>
                  <a:lnTo>
                    <a:pt x="342091" y="1786475"/>
                  </a:lnTo>
                  <a:close/>
                </a:path>
              </a:pathLst>
            </a:custGeom>
            <a:solidFill>
              <a:srgbClr val="00297A"/>
            </a:solidFill>
            <a:ln w="4568" cap="flat">
              <a:noFill/>
              <a:prstDash val="solid"/>
              <a:miter/>
            </a:ln>
          </p:spPr>
          <p:txBody>
            <a:bodyPr rtlCol="0" anchor="ctr"/>
            <a:lstStyle/>
            <a:p>
              <a:endParaRPr lang="en-US" sz="1400">
                <a:latin typeface="Montserrat" panose="00000500000000000000" pitchFamily="2" charset="-52"/>
              </a:endParaRPr>
            </a:p>
          </p:txBody>
        </p:sp>
      </p:grpSp>
      <p:grpSp>
        <p:nvGrpSpPr>
          <p:cNvPr id="8" name="Graphic 26">
            <a:extLst>
              <a:ext uri="{FF2B5EF4-FFF2-40B4-BE49-F238E27FC236}">
                <a16:creationId xmlns:a16="http://schemas.microsoft.com/office/drawing/2014/main" id="{B22FF9AE-921B-4637-AC46-5B4D758E55BB}"/>
              </a:ext>
            </a:extLst>
          </p:cNvPr>
          <p:cNvGrpSpPr/>
          <p:nvPr userDrawn="1"/>
        </p:nvGrpSpPr>
        <p:grpSpPr>
          <a:xfrm rot="13500000">
            <a:off x="-4924679" y="-469883"/>
            <a:ext cx="8225636" cy="8227304"/>
            <a:chOff x="-3391824" y="294376"/>
            <a:chExt cx="4940860" cy="4941862"/>
          </a:xfrm>
          <a:effectLst>
            <a:outerShdw blurRad="546100" dist="38100" algn="t" rotWithShape="0">
              <a:prstClr val="black">
                <a:alpha val="28000"/>
              </a:prstClr>
            </a:outerShdw>
          </a:effectLst>
        </p:grpSpPr>
        <p:sp>
          <p:nvSpPr>
            <p:cNvPr id="9" name="Graphic 26">
              <a:extLst>
                <a:ext uri="{FF2B5EF4-FFF2-40B4-BE49-F238E27FC236}">
                  <a16:creationId xmlns:a16="http://schemas.microsoft.com/office/drawing/2014/main" id="{15CEC784-EAD4-4ABA-81D8-06A11CF6E1A5}"/>
                </a:ext>
              </a:extLst>
            </p:cNvPr>
            <p:cNvSpPr/>
            <p:nvPr/>
          </p:nvSpPr>
          <p:spPr>
            <a:xfrm>
              <a:off x="-3391824" y="294376"/>
              <a:ext cx="4940860" cy="4941862"/>
            </a:xfrm>
            <a:custGeom>
              <a:avLst/>
              <a:gdLst>
                <a:gd name="connsiteX0" fmla="*/ 2470430 w 4940860"/>
                <a:gd name="connsiteY0" fmla="*/ 0 h 4941862"/>
                <a:gd name="connsiteX1" fmla="*/ 1336397 w 4940860"/>
                <a:gd name="connsiteY1" fmla="*/ 275494 h 4941862"/>
                <a:gd name="connsiteX2" fmla="*/ 0 w 4940860"/>
                <a:gd name="connsiteY2" fmla="*/ 2470430 h 4941862"/>
                <a:gd name="connsiteX3" fmla="*/ 1336397 w 4940860"/>
                <a:gd name="connsiteY3" fmla="*/ 4666368 h 4941862"/>
                <a:gd name="connsiteX4" fmla="*/ 2470430 w 4940860"/>
                <a:gd name="connsiteY4" fmla="*/ 4941863 h 4941862"/>
                <a:gd name="connsiteX5" fmla="*/ 4940861 w 4940860"/>
                <a:gd name="connsiteY5" fmla="*/ 2471432 h 4941862"/>
                <a:gd name="connsiteX6" fmla="*/ 2470430 w 4940860"/>
                <a:gd name="connsiteY6" fmla="*/ 0 h 4941862"/>
                <a:gd name="connsiteX7" fmla="*/ 3727685 w 4940860"/>
                <a:gd name="connsiteY7" fmla="*/ 3646540 h 4941862"/>
                <a:gd name="connsiteX8" fmla="*/ 2470430 w 4940860"/>
                <a:gd name="connsiteY8" fmla="*/ 4192519 h 4941862"/>
                <a:gd name="connsiteX9" fmla="*/ 748342 w 4940860"/>
                <a:gd name="connsiteY9" fmla="*/ 2470430 h 4941862"/>
                <a:gd name="connsiteX10" fmla="*/ 2470430 w 4940860"/>
                <a:gd name="connsiteY10" fmla="*/ 748342 h 4941862"/>
                <a:gd name="connsiteX11" fmla="*/ 3727685 w 4940860"/>
                <a:gd name="connsiteY11" fmla="*/ 1294321 h 4941862"/>
                <a:gd name="connsiteX12" fmla="*/ 4191517 w 4940860"/>
                <a:gd name="connsiteY12" fmla="*/ 2470430 h 4941862"/>
                <a:gd name="connsiteX13" fmla="*/ 3727685 w 4940860"/>
                <a:gd name="connsiteY13" fmla="*/ 3646540 h 494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0860" h="4941862">
                  <a:moveTo>
                    <a:pt x="2470430" y="0"/>
                  </a:moveTo>
                  <a:cubicBezTo>
                    <a:pt x="2061697" y="0"/>
                    <a:pt x="1676006" y="99178"/>
                    <a:pt x="1336397" y="275494"/>
                  </a:cubicBezTo>
                  <a:cubicBezTo>
                    <a:pt x="542974" y="686231"/>
                    <a:pt x="0" y="1514716"/>
                    <a:pt x="0" y="2470430"/>
                  </a:cubicBezTo>
                  <a:cubicBezTo>
                    <a:pt x="0" y="3426144"/>
                    <a:pt x="542974" y="4254630"/>
                    <a:pt x="1336397" y="4666368"/>
                  </a:cubicBezTo>
                  <a:cubicBezTo>
                    <a:pt x="1676006" y="4841683"/>
                    <a:pt x="2061697" y="4941863"/>
                    <a:pt x="2470430" y="4941863"/>
                  </a:cubicBezTo>
                  <a:cubicBezTo>
                    <a:pt x="3834877" y="4941863"/>
                    <a:pt x="4940861" y="3835879"/>
                    <a:pt x="4940861" y="2471432"/>
                  </a:cubicBezTo>
                  <a:cubicBezTo>
                    <a:pt x="4940861" y="1106985"/>
                    <a:pt x="3834877" y="0"/>
                    <a:pt x="2470430" y="0"/>
                  </a:cubicBezTo>
                  <a:close/>
                  <a:moveTo>
                    <a:pt x="3727685" y="3646540"/>
                  </a:moveTo>
                  <a:cubicBezTo>
                    <a:pt x="3413121" y="3982141"/>
                    <a:pt x="2966320" y="4192519"/>
                    <a:pt x="2470430" y="4192519"/>
                  </a:cubicBezTo>
                  <a:cubicBezTo>
                    <a:pt x="1519725" y="4192519"/>
                    <a:pt x="748342" y="3422137"/>
                    <a:pt x="748342" y="2470430"/>
                  </a:cubicBezTo>
                  <a:cubicBezTo>
                    <a:pt x="748342" y="1518724"/>
                    <a:pt x="1519725" y="748342"/>
                    <a:pt x="2470430" y="748342"/>
                  </a:cubicBezTo>
                  <a:cubicBezTo>
                    <a:pt x="2966320" y="748342"/>
                    <a:pt x="3414123" y="958719"/>
                    <a:pt x="3727685" y="1294321"/>
                  </a:cubicBezTo>
                  <a:cubicBezTo>
                    <a:pt x="4015201" y="1601873"/>
                    <a:pt x="4191517" y="2015615"/>
                    <a:pt x="4191517" y="2470430"/>
                  </a:cubicBezTo>
                  <a:cubicBezTo>
                    <a:pt x="4191517" y="2925246"/>
                    <a:pt x="4016202" y="3338988"/>
                    <a:pt x="3727685" y="3646540"/>
                  </a:cubicBezTo>
                  <a:close/>
                </a:path>
              </a:pathLst>
            </a:custGeom>
            <a:solidFill>
              <a:srgbClr val="002E8C"/>
            </a:solidFill>
            <a:ln w="10008" cap="flat">
              <a:noFill/>
              <a:prstDash val="solid"/>
              <a:miter/>
            </a:ln>
          </p:spPr>
          <p:txBody>
            <a:bodyPr rtlCol="0" anchor="ctr"/>
            <a:lstStyle/>
            <a:p>
              <a:endParaRPr lang="en-US" sz="1400">
                <a:latin typeface="Montserrat" panose="00000500000000000000" pitchFamily="2" charset="-52"/>
              </a:endParaRPr>
            </a:p>
          </p:txBody>
        </p:sp>
        <p:sp>
          <p:nvSpPr>
            <p:cNvPr id="10" name="Graphic 26">
              <a:extLst>
                <a:ext uri="{FF2B5EF4-FFF2-40B4-BE49-F238E27FC236}">
                  <a16:creationId xmlns:a16="http://schemas.microsoft.com/office/drawing/2014/main" id="{270F9150-7B2E-4AEA-9563-6DD6A644405E}"/>
                </a:ext>
              </a:extLst>
            </p:cNvPr>
            <p:cNvSpPr/>
            <p:nvPr/>
          </p:nvSpPr>
          <p:spPr>
            <a:xfrm>
              <a:off x="-3391824" y="518778"/>
              <a:ext cx="3727685" cy="4493057"/>
            </a:xfrm>
            <a:custGeom>
              <a:avLst/>
              <a:gdLst>
                <a:gd name="connsiteX0" fmla="*/ 3727685 w 3727685"/>
                <a:gd name="connsiteY0" fmla="*/ 3422137 h 4493057"/>
                <a:gd name="connsiteX1" fmla="*/ 2470430 w 3727685"/>
                <a:gd name="connsiteY1" fmla="*/ 3968116 h 4493057"/>
                <a:gd name="connsiteX2" fmla="*/ 748342 w 3727685"/>
                <a:gd name="connsiteY2" fmla="*/ 2246028 h 4493057"/>
                <a:gd name="connsiteX3" fmla="*/ 2470430 w 3727685"/>
                <a:gd name="connsiteY3" fmla="*/ 523940 h 4493057"/>
                <a:gd name="connsiteX4" fmla="*/ 3727685 w 3727685"/>
                <a:gd name="connsiteY4" fmla="*/ 1069919 h 4493057"/>
                <a:gd name="connsiteX5" fmla="*/ 1814254 w 3727685"/>
                <a:gd name="connsiteY5" fmla="*/ 0 h 4493057"/>
                <a:gd name="connsiteX6" fmla="*/ 1337398 w 3727685"/>
                <a:gd name="connsiteY6" fmla="*/ 51092 h 4493057"/>
                <a:gd name="connsiteX7" fmla="*/ 0 w 3727685"/>
                <a:gd name="connsiteY7" fmla="*/ 2246028 h 4493057"/>
                <a:gd name="connsiteX8" fmla="*/ 1336397 w 3727685"/>
                <a:gd name="connsiteY8" fmla="*/ 4441966 h 4493057"/>
                <a:gd name="connsiteX9" fmla="*/ 1813252 w 3727685"/>
                <a:gd name="connsiteY9" fmla="*/ 4493058 h 4493057"/>
                <a:gd name="connsiteX10" fmla="*/ 3727685 w 3727685"/>
                <a:gd name="connsiteY10" fmla="*/ 3422137 h 44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7685" h="4493057">
                  <a:moveTo>
                    <a:pt x="3727685" y="3422137"/>
                  </a:moveTo>
                  <a:cubicBezTo>
                    <a:pt x="3413121" y="3757739"/>
                    <a:pt x="2966320" y="3968116"/>
                    <a:pt x="2470430" y="3968116"/>
                  </a:cubicBezTo>
                  <a:cubicBezTo>
                    <a:pt x="1519725" y="3968116"/>
                    <a:pt x="748342" y="3197735"/>
                    <a:pt x="748342" y="2246028"/>
                  </a:cubicBezTo>
                  <a:cubicBezTo>
                    <a:pt x="748342" y="1294321"/>
                    <a:pt x="1519725" y="523940"/>
                    <a:pt x="2470430" y="523940"/>
                  </a:cubicBezTo>
                  <a:cubicBezTo>
                    <a:pt x="2966320" y="523940"/>
                    <a:pt x="3414123" y="734317"/>
                    <a:pt x="3727685" y="1069919"/>
                  </a:cubicBezTo>
                  <a:cubicBezTo>
                    <a:pt x="3332977" y="427767"/>
                    <a:pt x="2623705" y="0"/>
                    <a:pt x="1814254" y="0"/>
                  </a:cubicBezTo>
                  <a:cubicBezTo>
                    <a:pt x="1650961" y="0"/>
                    <a:pt x="1490673" y="18032"/>
                    <a:pt x="1337398" y="51092"/>
                  </a:cubicBezTo>
                  <a:cubicBezTo>
                    <a:pt x="542974" y="461828"/>
                    <a:pt x="0" y="1290314"/>
                    <a:pt x="0" y="2246028"/>
                  </a:cubicBezTo>
                  <a:cubicBezTo>
                    <a:pt x="0" y="3201742"/>
                    <a:pt x="542974" y="4030228"/>
                    <a:pt x="1336397" y="4441966"/>
                  </a:cubicBezTo>
                  <a:cubicBezTo>
                    <a:pt x="1489672" y="4475026"/>
                    <a:pt x="1649959" y="4493058"/>
                    <a:pt x="1813252" y="4493058"/>
                  </a:cubicBezTo>
                  <a:cubicBezTo>
                    <a:pt x="2623705" y="4493058"/>
                    <a:pt x="3332977" y="4064289"/>
                    <a:pt x="3727685" y="3422137"/>
                  </a:cubicBezTo>
                  <a:close/>
                </a:path>
              </a:pathLst>
            </a:custGeom>
            <a:solidFill>
              <a:srgbClr val="00297A"/>
            </a:solidFill>
            <a:ln w="10008" cap="flat">
              <a:noFill/>
              <a:prstDash val="solid"/>
              <a:miter/>
            </a:ln>
          </p:spPr>
          <p:txBody>
            <a:bodyPr rtlCol="0" anchor="ctr"/>
            <a:lstStyle/>
            <a:p>
              <a:endParaRPr lang="en-US" sz="1400">
                <a:latin typeface="Montserrat" panose="00000500000000000000" pitchFamily="2" charset="-52"/>
              </a:endParaRPr>
            </a:p>
          </p:txBody>
        </p:sp>
      </p:grpSp>
      <p:sp>
        <p:nvSpPr>
          <p:cNvPr id="11" name="Rectangle 10">
            <a:extLst>
              <a:ext uri="{FF2B5EF4-FFF2-40B4-BE49-F238E27FC236}">
                <a16:creationId xmlns:a16="http://schemas.microsoft.com/office/drawing/2014/main" id="{D0F08919-A517-48BB-A7FD-1DCF1CFE76EB}"/>
              </a:ext>
            </a:extLst>
          </p:cNvPr>
          <p:cNvSpPr/>
          <p:nvPr userDrawn="1"/>
        </p:nvSpPr>
        <p:spPr>
          <a:xfrm>
            <a:off x="1" y="0"/>
            <a:ext cx="12254292" cy="6858000"/>
          </a:xfrm>
          <a:prstGeom prst="rect">
            <a:avLst/>
          </a:prstGeom>
          <a:gradFill flip="none" rotWithShape="1">
            <a:gsLst>
              <a:gs pos="0">
                <a:srgbClr val="002570">
                  <a:alpha val="0"/>
                </a:srgbClr>
              </a:gs>
              <a:gs pos="100000">
                <a:srgbClr val="07254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ontserrat" panose="00000500000000000000" pitchFamily="2" charset="-52"/>
            </a:endParaRPr>
          </a:p>
        </p:txBody>
      </p:sp>
      <p:pic>
        <p:nvPicPr>
          <p:cNvPr id="12" name="Picture 11">
            <a:extLst>
              <a:ext uri="{FF2B5EF4-FFF2-40B4-BE49-F238E27FC236}">
                <a16:creationId xmlns:a16="http://schemas.microsoft.com/office/drawing/2014/main" id="{16788393-4DA6-4903-B00A-357D0A1284C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050783" y="6386840"/>
            <a:ext cx="1909048" cy="274553"/>
          </a:xfrm>
          <a:prstGeom prst="rect">
            <a:avLst/>
          </a:prstGeom>
        </p:spPr>
      </p:pic>
      <p:pic>
        <p:nvPicPr>
          <p:cNvPr id="13" name="Picture 12">
            <a:extLst>
              <a:ext uri="{FF2B5EF4-FFF2-40B4-BE49-F238E27FC236}">
                <a16:creationId xmlns:a16="http://schemas.microsoft.com/office/drawing/2014/main" id="{696EF116-FFFE-49B6-91B8-397EDF0996B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3540" y="251433"/>
            <a:ext cx="1746269" cy="515683"/>
          </a:xfrm>
          <a:prstGeom prst="rect">
            <a:avLst/>
          </a:prstGeom>
        </p:spPr>
      </p:pic>
    </p:spTree>
    <p:extLst>
      <p:ext uri="{BB962C8B-B14F-4D97-AF65-F5344CB8AC3E}">
        <p14:creationId xmlns:p14="http://schemas.microsoft.com/office/powerpoint/2010/main" val="33761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161"/>
        <p:cNvGrpSpPr/>
        <p:nvPr/>
      </p:nvGrpSpPr>
      <p:grpSpPr>
        <a:xfrm>
          <a:off x="0" y="0"/>
          <a:ext cx="0" cy="0"/>
          <a:chOff x="0" y="0"/>
          <a:chExt cx="0" cy="0"/>
        </a:xfrm>
      </p:grpSpPr>
      <p:pic>
        <p:nvPicPr>
          <p:cNvPr id="2" name="Picture 1">
            <a:extLst>
              <a:ext uri="{FF2B5EF4-FFF2-40B4-BE49-F238E27FC236}">
                <a16:creationId xmlns:a16="http://schemas.microsoft.com/office/drawing/2014/main" id="{4428AD0E-308B-4746-8A2D-DE97FF52A2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6721" y="318181"/>
            <a:ext cx="1743753" cy="514939"/>
          </a:xfrm>
          <a:prstGeom prst="rect">
            <a:avLst/>
          </a:prstGeom>
        </p:spPr>
      </p:pic>
      <p:pic>
        <p:nvPicPr>
          <p:cNvPr id="3" name="Picture 2">
            <a:extLst>
              <a:ext uri="{FF2B5EF4-FFF2-40B4-BE49-F238E27FC236}">
                <a16:creationId xmlns:a16="http://schemas.microsoft.com/office/drawing/2014/main" id="{FD5F4D2C-AD23-4A5D-BE4E-25B089074E0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050783" y="6386839"/>
            <a:ext cx="1909048" cy="274552"/>
          </a:xfrm>
          <a:prstGeom prst="rect">
            <a:avLst/>
          </a:prstGeom>
        </p:spPr>
      </p:pic>
    </p:spTree>
    <p:extLst>
      <p:ext uri="{BB962C8B-B14F-4D97-AF65-F5344CB8AC3E}">
        <p14:creationId xmlns:p14="http://schemas.microsoft.com/office/powerpoint/2010/main" val="52612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68"/>
        <p:cNvGrpSpPr/>
        <p:nvPr/>
      </p:nvGrpSpPr>
      <p:grpSpPr>
        <a:xfrm>
          <a:off x="0" y="0"/>
          <a:ext cx="0" cy="0"/>
          <a:chOff x="0" y="0"/>
          <a:chExt cx="0" cy="0"/>
        </a:xfrm>
      </p:grpSpPr>
    </p:spTree>
    <p:extLst>
      <p:ext uri="{BB962C8B-B14F-4D97-AF65-F5344CB8AC3E}">
        <p14:creationId xmlns:p14="http://schemas.microsoft.com/office/powerpoint/2010/main" val="382855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Ref idx="1001">
        <a:schemeClr val="bg1"/>
      </p:bgRef>
    </p:bg>
    <p:spTree>
      <p:nvGrpSpPr>
        <p:cNvPr id="1" name="Shape 187"/>
        <p:cNvGrpSpPr/>
        <p:nvPr/>
      </p:nvGrpSpPr>
      <p:grpSpPr>
        <a:xfrm>
          <a:off x="0" y="0"/>
          <a:ext cx="0" cy="0"/>
          <a:chOff x="0" y="0"/>
          <a:chExt cx="0" cy="0"/>
        </a:xfrm>
      </p:grpSpPr>
    </p:spTree>
    <p:extLst>
      <p:ext uri="{BB962C8B-B14F-4D97-AF65-F5344CB8AC3E}">
        <p14:creationId xmlns:p14="http://schemas.microsoft.com/office/powerpoint/2010/main" val="679125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B168EC5-2A97-3D6D-C5B5-09001CA964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spTree>
    <p:extLst>
      <p:ext uri="{BB962C8B-B14F-4D97-AF65-F5344CB8AC3E}">
        <p14:creationId xmlns:p14="http://schemas.microsoft.com/office/powerpoint/2010/main" val="19890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sp>
        <p:nvSpPr>
          <p:cNvPr id="2" name="Rectangle: Single Corner Rounded 1">
            <a:extLst>
              <a:ext uri="{FF2B5EF4-FFF2-40B4-BE49-F238E27FC236}">
                <a16:creationId xmlns:a16="http://schemas.microsoft.com/office/drawing/2014/main" id="{C85A26F2-EC0D-EF37-D1BF-5A1C305CF126}"/>
              </a:ext>
            </a:extLst>
          </p:cNvPr>
          <p:cNvSpPr/>
          <p:nvPr userDrawn="1"/>
        </p:nvSpPr>
        <p:spPr>
          <a:xfrm flipV="1">
            <a:off x="-33406" y="0"/>
            <a:ext cx="12258812" cy="6362700"/>
          </a:xfrm>
          <a:prstGeom prst="round1Rect">
            <a:avLst>
              <a:gd name="adj" fmla="val 10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4213168-2E35-4F6F-732A-48B33F43B2F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9954" y="317303"/>
            <a:ext cx="998629" cy="294901"/>
          </a:xfrm>
          <a:prstGeom prst="rect">
            <a:avLst/>
          </a:prstGeom>
        </p:spPr>
      </p:pic>
    </p:spTree>
    <p:extLst>
      <p:ext uri="{BB962C8B-B14F-4D97-AF65-F5344CB8AC3E}">
        <p14:creationId xmlns:p14="http://schemas.microsoft.com/office/powerpoint/2010/main" val="217672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sp>
        <p:nvSpPr>
          <p:cNvPr id="2" name="Rectangle: Single Corner Rounded 1">
            <a:extLst>
              <a:ext uri="{FF2B5EF4-FFF2-40B4-BE49-F238E27FC236}">
                <a16:creationId xmlns:a16="http://schemas.microsoft.com/office/drawing/2014/main" id="{C85A26F2-EC0D-EF37-D1BF-5A1C305CF126}"/>
              </a:ext>
            </a:extLst>
          </p:cNvPr>
          <p:cNvSpPr/>
          <p:nvPr userDrawn="1"/>
        </p:nvSpPr>
        <p:spPr>
          <a:xfrm flipV="1">
            <a:off x="-33406" y="0"/>
            <a:ext cx="12258812" cy="6362700"/>
          </a:xfrm>
          <a:prstGeom prst="round1Rect">
            <a:avLst>
              <a:gd name="adj" fmla="val 10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1B3DB2-853B-2CED-50F5-CB9246F4D31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09299" y="6458496"/>
            <a:ext cx="928681" cy="274244"/>
          </a:xfrm>
          <a:prstGeom prst="rect">
            <a:avLst/>
          </a:prstGeom>
        </p:spPr>
      </p:pic>
    </p:spTree>
    <p:extLst>
      <p:ext uri="{BB962C8B-B14F-4D97-AF65-F5344CB8AC3E}">
        <p14:creationId xmlns:p14="http://schemas.microsoft.com/office/powerpoint/2010/main" val="323024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Рисунок 2">
            <a:extLst>
              <a:ext uri="{FF2B5EF4-FFF2-40B4-BE49-F238E27FC236}">
                <a16:creationId xmlns:a16="http://schemas.microsoft.com/office/drawing/2014/main" id="{F5892BAE-0B5A-95D4-4967-1B2594D04262}"/>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b="-332"/>
          <a:stretch/>
        </p:blipFill>
        <p:spPr>
          <a:xfrm>
            <a:off x="0" y="0"/>
            <a:ext cx="12298018" cy="7040880"/>
          </a:xfrm>
          <a:prstGeom prst="rect">
            <a:avLst/>
          </a:prstGeom>
        </p:spPr>
      </p:pic>
      <p:pic>
        <p:nvPicPr>
          <p:cNvPr id="8" name="Picture 93" descr="Picture 93">
            <a:extLst>
              <a:ext uri="{FF2B5EF4-FFF2-40B4-BE49-F238E27FC236}">
                <a16:creationId xmlns:a16="http://schemas.microsoft.com/office/drawing/2014/main" id="{1F2E9ED8-B555-D5B2-7F79-7FEABC2243CB}"/>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421229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Рисунок 2">
            <a:extLst>
              <a:ext uri="{FF2B5EF4-FFF2-40B4-BE49-F238E27FC236}">
                <a16:creationId xmlns:a16="http://schemas.microsoft.com/office/drawing/2014/main" id="{B08CDC7B-91D1-9457-5F76-0DF9C62655CA}"/>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b="-332"/>
          <a:stretch/>
        </p:blipFill>
        <p:spPr>
          <a:xfrm>
            <a:off x="0" y="0"/>
            <a:ext cx="12298018" cy="7040880"/>
          </a:xfrm>
          <a:prstGeom prst="rect">
            <a:avLst/>
          </a:prstGeom>
        </p:spPr>
      </p:pic>
    </p:spTree>
    <p:extLst>
      <p:ext uri="{BB962C8B-B14F-4D97-AF65-F5344CB8AC3E}">
        <p14:creationId xmlns:p14="http://schemas.microsoft.com/office/powerpoint/2010/main" val="237074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Рисунок 1">
            <a:extLst>
              <a:ext uri="{FF2B5EF4-FFF2-40B4-BE49-F238E27FC236}">
                <a16:creationId xmlns:a16="http://schemas.microsoft.com/office/drawing/2014/main" id="{421C8A97-80DE-3757-D997-88279892AD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32"/>
          <a:stretch/>
        </p:blipFill>
        <p:spPr>
          <a:xfrm>
            <a:off x="0" y="0"/>
            <a:ext cx="12192000" cy="6924989"/>
          </a:xfrm>
          <a:prstGeom prst="rect">
            <a:avLst/>
          </a:prstGeom>
        </p:spPr>
      </p:pic>
      <p:pic>
        <p:nvPicPr>
          <p:cNvPr id="6" name="Picture 93" descr="Picture 93">
            <a:extLst>
              <a:ext uri="{FF2B5EF4-FFF2-40B4-BE49-F238E27FC236}">
                <a16:creationId xmlns:a16="http://schemas.microsoft.com/office/drawing/2014/main" id="{3C756646-0CE5-14C7-682B-302C53AEC41F}"/>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21081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092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5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3" pos="7680">
          <p15:clr>
            <a:srgbClr val="F26B43"/>
          </p15:clr>
        </p15:guide>
        <p15:guide id="4" orient="horz" pos="43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4E136-0C92-1E89-161F-1AD00C4CAC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A"/>
          </a:p>
        </p:txBody>
      </p:sp>
      <p:sp>
        <p:nvSpPr>
          <p:cNvPr id="3" name="Text Placeholder 2">
            <a:extLst>
              <a:ext uri="{FF2B5EF4-FFF2-40B4-BE49-F238E27FC236}">
                <a16:creationId xmlns:a16="http://schemas.microsoft.com/office/drawing/2014/main" id="{49E6325E-4EC5-680D-E122-D2320D80D9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EE750ECF-E361-C96F-BD00-F6EB1447D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B292B-A17E-9141-9309-05B197FD5B4B}" type="datetimeFigureOut">
              <a:rPr lang="en-UA" smtClean="0"/>
              <a:t>11/01/2023</a:t>
            </a:fld>
            <a:endParaRPr lang="en-UA"/>
          </a:p>
        </p:txBody>
      </p:sp>
      <p:sp>
        <p:nvSpPr>
          <p:cNvPr id="5" name="Footer Placeholder 4">
            <a:extLst>
              <a:ext uri="{FF2B5EF4-FFF2-40B4-BE49-F238E27FC236}">
                <a16:creationId xmlns:a16="http://schemas.microsoft.com/office/drawing/2014/main" id="{592E6634-84AB-A625-4F24-FE00BC9C9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22169CDB-4D6A-19FB-F541-A9D6EE8468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7CABA-C417-9D44-B1CA-9C44599B0053}" type="slidenum">
              <a:rPr lang="en-UA" smtClean="0"/>
              <a:t>‹#›</a:t>
            </a:fld>
            <a:endParaRPr lang="en-UA"/>
          </a:p>
        </p:txBody>
      </p:sp>
    </p:spTree>
    <p:extLst>
      <p:ext uri="{BB962C8B-B14F-4D97-AF65-F5344CB8AC3E}">
        <p14:creationId xmlns:p14="http://schemas.microsoft.com/office/powerpoint/2010/main" val="16388483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2867697298"/>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3" orient="horz">
          <p15:clr>
            <a:srgbClr val="F26B43"/>
          </p15:clr>
        </p15:guide>
        <p15:guide id="4" orient="horz" pos="4315">
          <p15:clr>
            <a:srgbClr val="F26B43"/>
          </p15:clr>
        </p15:guide>
        <p15:guide id="5">
          <p15:clr>
            <a:srgbClr val="F26B43"/>
          </p15:clr>
        </p15:guide>
        <p15:guide id="6" pos="7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D7D7DBE-A953-4631-997B-AA00728F12E6}"/>
              </a:ext>
            </a:extLst>
          </p:cNvPr>
          <p:cNvSpPr/>
          <p:nvPr/>
        </p:nvSpPr>
        <p:spPr>
          <a:xfrm>
            <a:off x="1254804" y="2538621"/>
            <a:ext cx="9682383" cy="1770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ct val="110000"/>
              </a:lnSpc>
              <a:spcBef>
                <a:spcPct val="0"/>
              </a:spcBef>
              <a:defRPr/>
            </a:pPr>
            <a:r>
              <a:rPr lang="en-US" sz="5400" b="1" i="0" u="none" strike="noStrike" dirty="0" err="1">
                <a:solidFill>
                  <a:schemeClr val="bg1"/>
                </a:solidFill>
                <a:effectLst/>
                <a:latin typeface="Montserrat" pitchFamily="2" charset="77"/>
              </a:rPr>
              <a:t>Sales’Up</a:t>
            </a:r>
            <a:r>
              <a:rPr lang="en-US" sz="5400" b="1" dirty="0">
                <a:solidFill>
                  <a:schemeClr val="bg1"/>
                </a:solidFill>
                <a:latin typeface="Montserrat" pitchFamily="2" charset="77"/>
              </a:rPr>
              <a:t> Quick Filters</a:t>
            </a:r>
            <a:r>
              <a:rPr lang="en-US" sz="5400" b="1" i="0" u="none" strike="noStrike" dirty="0">
                <a:solidFill>
                  <a:schemeClr val="bg1"/>
                </a:solidFill>
                <a:effectLst/>
                <a:latin typeface="Montserrat" pitchFamily="2" charset="77"/>
              </a:rPr>
              <a:t> for </a:t>
            </a:r>
            <a:r>
              <a:rPr lang="en-US" sz="5400" b="1" i="0" u="none" strike="noStrike" dirty="0" err="1">
                <a:solidFill>
                  <a:schemeClr val="bg1"/>
                </a:solidFill>
                <a:effectLst/>
                <a:latin typeface="Montserrat" pitchFamily="2" charset="77"/>
              </a:rPr>
              <a:t>Creatio</a:t>
            </a:r>
            <a:endParaRPr lang="en-US" sz="5400" b="1" dirty="0">
              <a:solidFill>
                <a:schemeClr val="bg1"/>
              </a:solidFill>
              <a:latin typeface="Montserrat"/>
            </a:endParaRPr>
          </a:p>
        </p:txBody>
      </p:sp>
      <p:pic>
        <p:nvPicPr>
          <p:cNvPr id="3" name="Picture 33">
            <a:extLst>
              <a:ext uri="{FF2B5EF4-FFF2-40B4-BE49-F238E27FC236}">
                <a16:creationId xmlns:a16="http://schemas.microsoft.com/office/drawing/2014/main" id="{181C01DF-CD7C-C35B-7504-D761F259BE4C}"/>
              </a:ext>
            </a:extLst>
          </p:cNvPr>
          <p:cNvPicPr/>
          <p:nvPr/>
        </p:nvPicPr>
        <p:blipFill>
          <a:blip r:embed="rId3" cstate="print">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2" name="Freeform: Shape 27">
            <a:extLst>
              <a:ext uri="{FF2B5EF4-FFF2-40B4-BE49-F238E27FC236}">
                <a16:creationId xmlns:a16="http://schemas.microsoft.com/office/drawing/2014/main" id="{AE8F40E7-6A0A-0D19-D061-42B569183A56}"/>
              </a:ext>
            </a:extLst>
          </p:cNvPr>
          <p:cNvSpPr/>
          <p:nvPr/>
        </p:nvSpPr>
        <p:spPr>
          <a:xfrm rot="5400000">
            <a:off x="-440135" y="1090135"/>
            <a:ext cx="1209453" cy="1042632"/>
          </a:xfrm>
          <a:custGeom>
            <a:avLst/>
            <a:gdLst>
              <a:gd name="connsiteX0" fmla="*/ 2796252 w 11394014"/>
              <a:gd name="connsiteY0" fmla="*/ 8067539 h 9822426"/>
              <a:gd name="connsiteX1" fmla="*/ 8493259 w 11394014"/>
              <a:gd name="connsiteY1" fmla="*/ 8067539 h 9822426"/>
              <a:gd name="connsiteX2" fmla="*/ 5644756 w 11394014"/>
              <a:gd name="connsiteY2" fmla="*/ 3156326 h 9822426"/>
              <a:gd name="connsiteX3" fmla="*/ 0 w 11394014"/>
              <a:gd name="connsiteY3" fmla="*/ 9822426 h 9822426"/>
              <a:gd name="connsiteX4" fmla="*/ 5697007 w 11394014"/>
              <a:gd name="connsiteY4" fmla="*/ 0 h 9822426"/>
              <a:gd name="connsiteX5" fmla="*/ 11394014 w 11394014"/>
              <a:gd name="connsiteY5" fmla="*/ 9822426 h 98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4014" h="9822426">
                <a:moveTo>
                  <a:pt x="2796252" y="8067539"/>
                </a:moveTo>
                <a:lnTo>
                  <a:pt x="8493259" y="8067539"/>
                </a:lnTo>
                <a:lnTo>
                  <a:pt x="5644756" y="3156326"/>
                </a:lnTo>
                <a:close/>
                <a:moveTo>
                  <a:pt x="0" y="9822426"/>
                </a:moveTo>
                <a:lnTo>
                  <a:pt x="5697007" y="0"/>
                </a:lnTo>
                <a:lnTo>
                  <a:pt x="11394014" y="9822426"/>
                </a:lnTo>
                <a:close/>
              </a:path>
            </a:pathLst>
          </a:custGeom>
          <a:solidFill>
            <a:schemeClr val="bg1">
              <a:alpha val="1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3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pitchFamily="2" charset="-52"/>
              <a:ea typeface="+mn-ea"/>
              <a:cs typeface="+mn-cs"/>
              <a:sym typeface="Helvetica Neue Medium"/>
            </a:endParaRPr>
          </a:p>
        </p:txBody>
      </p:sp>
      <p:sp>
        <p:nvSpPr>
          <p:cNvPr id="4" name="Freeform: Shape 28">
            <a:extLst>
              <a:ext uri="{FF2B5EF4-FFF2-40B4-BE49-F238E27FC236}">
                <a16:creationId xmlns:a16="http://schemas.microsoft.com/office/drawing/2014/main" id="{C03CA304-C349-ABF1-A201-DAD49402EE38}"/>
              </a:ext>
            </a:extLst>
          </p:cNvPr>
          <p:cNvSpPr/>
          <p:nvPr/>
        </p:nvSpPr>
        <p:spPr>
          <a:xfrm>
            <a:off x="-1067376" y="5538712"/>
            <a:ext cx="2820088" cy="2820088"/>
          </a:xfrm>
          <a:custGeom>
            <a:avLst/>
            <a:gdLst>
              <a:gd name="connsiteX0" fmla="*/ 1788685 w 11562736"/>
              <a:gd name="connsiteY0" fmla="*/ 1788685 h 11562736"/>
              <a:gd name="connsiteX1" fmla="*/ 1788685 w 11562736"/>
              <a:gd name="connsiteY1" fmla="*/ 9774052 h 11562736"/>
              <a:gd name="connsiteX2" fmla="*/ 9774053 w 11562736"/>
              <a:gd name="connsiteY2" fmla="*/ 9774052 h 11562736"/>
              <a:gd name="connsiteX3" fmla="*/ 9774053 w 11562736"/>
              <a:gd name="connsiteY3" fmla="*/ 1788685 h 11562736"/>
              <a:gd name="connsiteX4" fmla="*/ 0 w 11562736"/>
              <a:gd name="connsiteY4" fmla="*/ 0 h 11562736"/>
              <a:gd name="connsiteX5" fmla="*/ 11562736 w 11562736"/>
              <a:gd name="connsiteY5" fmla="*/ 0 h 11562736"/>
              <a:gd name="connsiteX6" fmla="*/ 11562736 w 11562736"/>
              <a:gd name="connsiteY6" fmla="*/ 11562736 h 11562736"/>
              <a:gd name="connsiteX7" fmla="*/ 0 w 11562736"/>
              <a:gd name="connsiteY7" fmla="*/ 11562736 h 1156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2736" h="11562736">
                <a:moveTo>
                  <a:pt x="1788685" y="1788685"/>
                </a:moveTo>
                <a:lnTo>
                  <a:pt x="1788685" y="9774052"/>
                </a:lnTo>
                <a:lnTo>
                  <a:pt x="9774053" y="9774052"/>
                </a:lnTo>
                <a:lnTo>
                  <a:pt x="9774053" y="1788685"/>
                </a:lnTo>
                <a:close/>
                <a:moveTo>
                  <a:pt x="0" y="0"/>
                </a:moveTo>
                <a:lnTo>
                  <a:pt x="11562736" y="0"/>
                </a:lnTo>
                <a:lnTo>
                  <a:pt x="11562736" y="11562736"/>
                </a:lnTo>
                <a:lnTo>
                  <a:pt x="0" y="11562736"/>
                </a:lnTo>
                <a:close/>
              </a:path>
            </a:pathLst>
          </a:custGeom>
          <a:solidFill>
            <a:schemeClr val="bg1">
              <a:alpha val="1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3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pitchFamily="2" charset="-52"/>
              <a:ea typeface="+mn-ea"/>
              <a:cs typeface="+mn-cs"/>
              <a:sym typeface="Helvetica Neue Medium"/>
            </a:endParaRPr>
          </a:p>
        </p:txBody>
      </p:sp>
      <p:sp>
        <p:nvSpPr>
          <p:cNvPr id="5" name="Freeform: Shape 24">
            <a:extLst>
              <a:ext uri="{FF2B5EF4-FFF2-40B4-BE49-F238E27FC236}">
                <a16:creationId xmlns:a16="http://schemas.microsoft.com/office/drawing/2014/main" id="{283C71E0-D02F-890D-097C-378C14BF0C18}"/>
              </a:ext>
            </a:extLst>
          </p:cNvPr>
          <p:cNvSpPr/>
          <p:nvPr/>
        </p:nvSpPr>
        <p:spPr>
          <a:xfrm>
            <a:off x="9227319" y="1029784"/>
            <a:ext cx="4887560" cy="4887560"/>
          </a:xfrm>
          <a:custGeom>
            <a:avLst/>
            <a:gdLst>
              <a:gd name="connsiteX0" fmla="*/ 6263389 w 12526781"/>
              <a:gd name="connsiteY0" fmla="*/ 1776840 h 12526780"/>
              <a:gd name="connsiteX1" fmla="*/ 1776841 w 12526781"/>
              <a:gd name="connsiteY1" fmla="*/ 6263390 h 12526780"/>
              <a:gd name="connsiteX2" fmla="*/ 6263389 w 12526781"/>
              <a:gd name="connsiteY2" fmla="*/ 10749940 h 12526780"/>
              <a:gd name="connsiteX3" fmla="*/ 10749939 w 12526781"/>
              <a:gd name="connsiteY3" fmla="*/ 6263390 h 12526780"/>
              <a:gd name="connsiteX4" fmla="*/ 6263389 w 12526781"/>
              <a:gd name="connsiteY4" fmla="*/ 1776840 h 12526780"/>
              <a:gd name="connsiteX5" fmla="*/ 6263389 w 12526781"/>
              <a:gd name="connsiteY5" fmla="*/ 0 h 12526780"/>
              <a:gd name="connsiteX6" fmla="*/ 12526781 w 12526781"/>
              <a:gd name="connsiteY6" fmla="*/ 6263390 h 12526780"/>
              <a:gd name="connsiteX7" fmla="*/ 6263389 w 12526781"/>
              <a:gd name="connsiteY7" fmla="*/ 12526780 h 12526780"/>
              <a:gd name="connsiteX8" fmla="*/ 0 w 12526781"/>
              <a:gd name="connsiteY8" fmla="*/ 6263390 h 12526780"/>
              <a:gd name="connsiteX9" fmla="*/ 6263389 w 12526781"/>
              <a:gd name="connsiteY9" fmla="*/ 0 h 1252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6781" h="12526780">
                <a:moveTo>
                  <a:pt x="6263389" y="1776840"/>
                </a:moveTo>
                <a:cubicBezTo>
                  <a:pt x="3785537" y="1776840"/>
                  <a:pt x="1776841" y="3785536"/>
                  <a:pt x="1776841" y="6263390"/>
                </a:cubicBezTo>
                <a:cubicBezTo>
                  <a:pt x="1776841" y="8741244"/>
                  <a:pt x="3785537" y="10749940"/>
                  <a:pt x="6263389" y="10749940"/>
                </a:cubicBezTo>
                <a:cubicBezTo>
                  <a:pt x="8741243" y="10749940"/>
                  <a:pt x="10749939" y="8741244"/>
                  <a:pt x="10749939" y="6263390"/>
                </a:cubicBezTo>
                <a:cubicBezTo>
                  <a:pt x="10749939" y="3785536"/>
                  <a:pt x="8741243" y="1776840"/>
                  <a:pt x="6263389" y="1776840"/>
                </a:cubicBezTo>
                <a:close/>
                <a:moveTo>
                  <a:pt x="6263389" y="0"/>
                </a:moveTo>
                <a:cubicBezTo>
                  <a:pt x="9722565" y="0"/>
                  <a:pt x="12526781" y="2804216"/>
                  <a:pt x="12526781" y="6263390"/>
                </a:cubicBezTo>
                <a:cubicBezTo>
                  <a:pt x="12526781" y="9722564"/>
                  <a:pt x="9722565" y="12526780"/>
                  <a:pt x="6263389" y="12526780"/>
                </a:cubicBezTo>
                <a:cubicBezTo>
                  <a:pt x="2804215" y="12526780"/>
                  <a:pt x="0" y="9722564"/>
                  <a:pt x="0" y="6263390"/>
                </a:cubicBezTo>
                <a:cubicBezTo>
                  <a:pt x="0" y="2804216"/>
                  <a:pt x="2804215" y="0"/>
                  <a:pt x="6263389" y="0"/>
                </a:cubicBezTo>
                <a:close/>
              </a:path>
            </a:pathLst>
          </a:custGeom>
          <a:solidFill>
            <a:schemeClr val="bg1">
              <a:alpha val="1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3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pitchFamily="2" charset="-52"/>
              <a:ea typeface="+mn-ea"/>
              <a:cs typeface="+mn-cs"/>
              <a:sym typeface="Helvetica Neue Medium"/>
            </a:endParaRPr>
          </a:p>
        </p:txBody>
      </p:sp>
    </p:spTree>
    <p:extLst>
      <p:ext uri="{BB962C8B-B14F-4D97-AF65-F5344CB8AC3E}">
        <p14:creationId xmlns:p14="http://schemas.microsoft.com/office/powerpoint/2010/main" val="3852978392"/>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C01AB43C-3733-2A6E-934A-39177F775D49}"/>
              </a:ext>
            </a:extLst>
          </p:cNvPr>
          <p:cNvSpPr txBox="1"/>
          <p:nvPr/>
        </p:nvSpPr>
        <p:spPr>
          <a:xfrm>
            <a:off x="441321" y="1995391"/>
            <a:ext cx="4681588" cy="2267287"/>
          </a:xfrm>
          <a:prstGeom prst="rect">
            <a:avLst/>
          </a:prstGeom>
          <a:ln w="12700">
            <a:miter lim="400000"/>
          </a:ln>
          <a:extLst>
            <a:ext uri="{C572A759-6A51-4108-AA02-DFA0A04FC94B}">
              <ma14:wrappingTextBoxFlag xmlns="" xmlns:lc="http://schemas.openxmlformats.org/drawingml/2006/lockedCanva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0" u="none" strike="noStrike" dirty="0" err="1">
                <a:solidFill>
                  <a:schemeClr val="bg1"/>
                </a:solidFill>
                <a:effectLst/>
                <a:latin typeface="Montserrat" pitchFamily="2" charset="77"/>
              </a:rPr>
              <a:t>SalesUp</a:t>
            </a:r>
            <a:r>
              <a:rPr lang="en-US" sz="1600" b="1" i="0" u="none" strike="noStrike" dirty="0">
                <a:solidFill>
                  <a:schemeClr val="bg1"/>
                </a:solidFill>
                <a:effectLst/>
                <a:latin typeface="Montserrat" pitchFamily="2" charset="77"/>
              </a:rPr>
              <a:t> Quick filters for </a:t>
            </a:r>
            <a:r>
              <a:rPr lang="en-US" sz="1600" b="1" i="0" u="none" strike="noStrike" dirty="0" err="1">
                <a:solidFill>
                  <a:schemeClr val="bg1"/>
                </a:solidFill>
                <a:effectLst/>
                <a:latin typeface="Montserrat" pitchFamily="2" charset="77"/>
              </a:rPr>
              <a:t>Creatio</a:t>
            </a:r>
            <a:r>
              <a:rPr lang="en-US" sz="1600" b="0" i="0" u="none" strike="noStrike" dirty="0">
                <a:solidFill>
                  <a:schemeClr val="bg1"/>
                </a:solidFill>
                <a:effectLst/>
                <a:latin typeface="Montserrat" pitchFamily="2" charset="77"/>
              </a:rPr>
              <a:t> allows to set up quick filters in system sections and details dynamically without involving developers. The app conveniently enables you to add or change customized quick filters in any system registry. With this app, you can also configure a hierarchical catalog with section data. Configuration is performed in a separate convenient setup wizard.</a:t>
            </a:r>
            <a:endParaRPr lang="en-US" sz="1600" dirty="0">
              <a:solidFill>
                <a:schemeClr val="bg1"/>
              </a:solidFill>
              <a:latin typeface="Montserrat"/>
            </a:endParaRPr>
          </a:p>
        </p:txBody>
      </p:sp>
      <p:pic>
        <p:nvPicPr>
          <p:cNvPr id="4" name="Picture 33">
            <a:extLst>
              <a:ext uri="{FF2B5EF4-FFF2-40B4-BE49-F238E27FC236}">
                <a16:creationId xmlns:a16="http://schemas.microsoft.com/office/drawing/2014/main" id="{7CC66AF8-9E62-8355-6EF2-D98A0F6CC86E}"/>
              </a:ext>
            </a:extLst>
          </p:cNvPr>
          <p:cNvPicPr/>
          <p:nvPr/>
        </p:nvPicPr>
        <p:blipFill>
          <a:blip r:embed="rId3" cstate="print">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80F9CEB6-25D2-53AF-353C-E61D81B727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93111" y="1862256"/>
            <a:ext cx="6432976" cy="3115973"/>
          </a:xfrm>
          <a:prstGeom prst="roundRect">
            <a:avLst>
              <a:gd name="adj" fmla="val 2007"/>
            </a:avLst>
          </a:prstGeom>
          <a:ln w="44450">
            <a:solidFill>
              <a:schemeClr val="tx1">
                <a:lumMod val="75000"/>
                <a:lumOff val="25000"/>
              </a:schemeClr>
            </a:solidFill>
          </a:ln>
          <a:effectLst>
            <a:outerShdw blurRad="356960" dist="50800" dir="5400000" algn="ctr" rotWithShape="0">
              <a:srgbClr val="000000">
                <a:alpha val="29918"/>
              </a:srgbClr>
            </a:outerShdw>
          </a:effectLst>
        </p:spPr>
      </p:pic>
    </p:spTree>
    <p:extLst>
      <p:ext uri="{BB962C8B-B14F-4D97-AF65-F5344CB8AC3E}">
        <p14:creationId xmlns:p14="http://schemas.microsoft.com/office/powerpoint/2010/main" val="3112968445"/>
      </p:ext>
    </p:extLst>
  </p:cSld>
  <p:clrMapOvr>
    <a:masterClrMapping/>
  </p:clrMapOvr>
  <p:transition spd="slow" advClick="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a:extLst>
              <a:ext uri="{FF2B5EF4-FFF2-40B4-BE49-F238E27FC236}">
                <a16:creationId xmlns:a16="http://schemas.microsoft.com/office/drawing/2014/main" id="{96582551-D2FA-3EF9-BA32-4DF9EEB78571}"/>
              </a:ext>
            </a:extLst>
          </p:cNvPr>
          <p:cNvPicPr/>
          <p:nvPr/>
        </p:nvPicPr>
        <p:blipFill>
          <a:blip r:embed="rId3" cstate="print">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2">
            <a:extLst>
              <a:ext uri="{FF2B5EF4-FFF2-40B4-BE49-F238E27FC236}">
                <a16:creationId xmlns:a16="http://schemas.microsoft.com/office/drawing/2014/main" id="{D617C69F-7C46-7E25-42C4-187E7ED1AC3B}"/>
              </a:ext>
            </a:extLst>
          </p:cNvPr>
          <p:cNvSpPr txBox="1"/>
          <p:nvPr/>
        </p:nvSpPr>
        <p:spPr>
          <a:xfrm>
            <a:off x="465913" y="1862257"/>
            <a:ext cx="4484224" cy="3016210"/>
          </a:xfrm>
          <a:prstGeom prst="rect">
            <a:avLst/>
          </a:prstGeom>
          <a:noFill/>
        </p:spPr>
        <p:txBody>
          <a:bodyPr wrap="square" rtlCol="0">
            <a:spAutoFit/>
          </a:bodyPr>
          <a:lstStyle>
            <a:defPPr>
              <a:defRPr lang="en-US"/>
            </a:defPPr>
            <a:lvl1pPr marL="285750" indent="-285750">
              <a:spcAft>
                <a:spcPts val="600"/>
              </a:spcAft>
              <a:buFont typeface="Arial" panose="020B0604020202020204" pitchFamily="34" charset="0"/>
              <a:buChar char="•"/>
              <a:defRPr sz="1400">
                <a:solidFill>
                  <a:schemeClr val="bg1"/>
                </a:solidFill>
              </a:defRPr>
            </a:lvl1pPr>
          </a:lstStyle>
          <a:p>
            <a:pPr marL="0" indent="0" algn="l">
              <a:buNone/>
            </a:pPr>
            <a:r>
              <a:rPr lang="en-US" sz="1600" b="1" i="0" u="none" strike="noStrike" dirty="0">
                <a:effectLst/>
                <a:latin typeface="Montserrat" pitchFamily="2" charset="77"/>
              </a:rPr>
              <a:t>Use cases</a:t>
            </a:r>
            <a:r>
              <a:rPr lang="en-US" sz="1600" b="0" i="0" u="none" strike="noStrike" dirty="0">
                <a:effectLst/>
                <a:latin typeface="Montserrat" pitchFamily="2" charset="77"/>
              </a:rPr>
              <a:t>:</a:t>
            </a:r>
          </a:p>
          <a:p>
            <a:pPr marL="0" indent="0" algn="l">
              <a:buNone/>
            </a:pPr>
            <a:endParaRPr lang="en-US" sz="1600" b="0" i="0" u="none" strike="noStrike" dirty="0">
              <a:effectLst/>
              <a:latin typeface="Montserrat" pitchFamily="2" charset="77"/>
            </a:endParaRPr>
          </a:p>
          <a:p>
            <a:pPr algn="l">
              <a:buClr>
                <a:srgbClr val="FFB900"/>
              </a:buClr>
              <a:buFont typeface="Arial" panose="020B0604020202020204" pitchFamily="34" charset="0"/>
              <a:buChar char="•"/>
            </a:pPr>
            <a:r>
              <a:rPr lang="en-US" sz="1600" b="0" i="0" u="none" strike="noStrike" dirty="0">
                <a:effectLst/>
                <a:latin typeface="Montserrat" pitchFamily="2" charset="77"/>
              </a:rPr>
              <a:t>Filtering by date of sections record; </a:t>
            </a:r>
          </a:p>
          <a:p>
            <a:pPr algn="l">
              <a:buClr>
                <a:srgbClr val="FFB900"/>
              </a:buClr>
              <a:buFont typeface="Arial" panose="020B0604020202020204" pitchFamily="34" charset="0"/>
              <a:buChar char="•"/>
            </a:pPr>
            <a:r>
              <a:rPr lang="en-US" sz="1600" b="0" i="0" u="none" strike="noStrike" dirty="0">
                <a:effectLst/>
                <a:latin typeface="Montserrat" pitchFamily="2" charset="77"/>
              </a:rPr>
              <a:t>Filtering by assignee; </a:t>
            </a:r>
          </a:p>
          <a:p>
            <a:pPr algn="l">
              <a:buClr>
                <a:srgbClr val="FFB900"/>
              </a:buClr>
              <a:buFont typeface="Arial" panose="020B0604020202020204" pitchFamily="34" charset="0"/>
              <a:buChar char="•"/>
            </a:pPr>
            <a:r>
              <a:rPr lang="en-US" sz="1600" b="0" i="0" u="none" strike="noStrike" dirty="0">
                <a:effectLst/>
                <a:latin typeface="Montserrat" pitchFamily="2" charset="77"/>
              </a:rPr>
              <a:t>Displaying or not displaying the archive records; </a:t>
            </a:r>
          </a:p>
          <a:p>
            <a:pPr algn="l">
              <a:buClr>
                <a:srgbClr val="FFB900"/>
              </a:buClr>
              <a:buFont typeface="Arial" panose="020B0604020202020204" pitchFamily="34" charset="0"/>
              <a:buChar char="•"/>
            </a:pPr>
            <a:r>
              <a:rPr lang="en-US" sz="1600" b="0" i="0" u="none" strike="noStrike" dirty="0">
                <a:effectLst/>
                <a:latin typeface="Montserrat" pitchFamily="2" charset="77"/>
              </a:rPr>
              <a:t>Displaying or not displaying records by statuses; </a:t>
            </a:r>
          </a:p>
          <a:p>
            <a:pPr algn="l">
              <a:buClr>
                <a:srgbClr val="FFB900"/>
              </a:buClr>
              <a:buFont typeface="Arial" panose="020B0604020202020204" pitchFamily="34" charset="0"/>
              <a:buChar char="•"/>
            </a:pPr>
            <a:r>
              <a:rPr lang="en-US" sz="1600" b="0" i="0" u="none" strike="noStrike" dirty="0">
                <a:effectLst/>
                <a:latin typeface="Montserrat" pitchFamily="2" charset="77"/>
              </a:rPr>
              <a:t>Section records organization as a catalog.</a:t>
            </a:r>
          </a:p>
        </p:txBody>
      </p:sp>
      <p:pic>
        <p:nvPicPr>
          <p:cNvPr id="9" name="Picture 8" descr="A screenshot of a computer&#10;&#10;Description automatically generated">
            <a:extLst>
              <a:ext uri="{FF2B5EF4-FFF2-40B4-BE49-F238E27FC236}">
                <a16:creationId xmlns:a16="http://schemas.microsoft.com/office/drawing/2014/main" id="{8C908B0F-A238-49F8-1795-FCBFDD43EC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68519" y="1862256"/>
            <a:ext cx="6457568" cy="3127884"/>
          </a:xfrm>
          <a:prstGeom prst="roundRect">
            <a:avLst>
              <a:gd name="adj" fmla="val 2007"/>
            </a:avLst>
          </a:prstGeom>
          <a:ln w="44450">
            <a:solidFill>
              <a:schemeClr val="tx1">
                <a:lumMod val="75000"/>
                <a:lumOff val="25000"/>
              </a:schemeClr>
            </a:solidFill>
          </a:ln>
          <a:effectLst>
            <a:outerShdw blurRad="356960" dist="50800" dir="5400000" algn="ctr" rotWithShape="0">
              <a:srgbClr val="000000">
                <a:alpha val="29918"/>
              </a:srgbClr>
            </a:outerShdw>
          </a:effectLst>
        </p:spPr>
      </p:pic>
    </p:spTree>
    <p:extLst>
      <p:ext uri="{BB962C8B-B14F-4D97-AF65-F5344CB8AC3E}">
        <p14:creationId xmlns:p14="http://schemas.microsoft.com/office/powerpoint/2010/main" val="429179721"/>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85267C-0505-24CD-D1E1-7EACAF24DD35}"/>
              </a:ext>
            </a:extLst>
          </p:cNvPr>
          <p:cNvSpPr txBox="1"/>
          <p:nvPr/>
        </p:nvSpPr>
        <p:spPr>
          <a:xfrm>
            <a:off x="465913" y="1862257"/>
            <a:ext cx="4484224" cy="3339376"/>
          </a:xfrm>
          <a:prstGeom prst="rect">
            <a:avLst/>
          </a:prstGeom>
          <a:noFill/>
        </p:spPr>
        <p:txBody>
          <a:bodyPr wrap="square" rtlCol="0">
            <a:spAutoFit/>
          </a:bodyPr>
          <a:lstStyle>
            <a:defPPr>
              <a:defRPr lang="en-US"/>
            </a:defPPr>
            <a:lvl1pPr marL="285750" indent="-285750">
              <a:spcAft>
                <a:spcPts val="600"/>
              </a:spcAft>
              <a:buFont typeface="Arial" panose="020B0604020202020204" pitchFamily="34" charset="0"/>
              <a:buChar char="•"/>
              <a:defRPr sz="1400">
                <a:solidFill>
                  <a:schemeClr val="bg1"/>
                </a:solidFill>
              </a:defRPr>
            </a:lvl1pPr>
          </a:lstStyle>
          <a:p>
            <a:pPr marL="0" indent="0">
              <a:buNone/>
            </a:pPr>
            <a:r>
              <a:rPr lang="en-US" sz="1600" b="1" dirty="0">
                <a:latin typeface="Montserrat"/>
              </a:rPr>
              <a:t>Key features:</a:t>
            </a:r>
            <a:endParaRPr lang="ru-RU" sz="1600" b="1" dirty="0">
              <a:latin typeface="Montserrat" pitchFamily="2" charset="0"/>
            </a:endParaRPr>
          </a:p>
          <a:p>
            <a:pPr marL="171450" indent="-171450">
              <a:buClr>
                <a:schemeClr val="accent1"/>
              </a:buClr>
              <a:buFont typeface="Arial" panose="020B0604020202020204" pitchFamily="34" charset="0"/>
              <a:buChar char="•"/>
            </a:pPr>
            <a:endParaRPr lang="ru-RU" sz="1600" dirty="0">
              <a:latin typeface="Montserrat" pitchFamily="2" charset="0"/>
              <a:cs typeface="Segoe UI" panose="020B0502040204020203" pitchFamily="34" charset="0"/>
            </a:endParaRPr>
          </a:p>
          <a:p>
            <a:pPr algn="l">
              <a:buClr>
                <a:srgbClr val="FFB900"/>
              </a:buClr>
              <a:buFont typeface="Arial" panose="020B0604020202020204" pitchFamily="34" charset="0"/>
              <a:buChar char="•"/>
            </a:pPr>
            <a:r>
              <a:rPr lang="en-US" sz="1600" b="0" i="0" u="none" strike="noStrike" dirty="0">
                <a:effectLst/>
                <a:latin typeface="Montserrat" pitchFamily="2" charset="77"/>
              </a:rPr>
              <a:t>Adding an unlimited number of filter settings; </a:t>
            </a:r>
          </a:p>
          <a:p>
            <a:pPr algn="l">
              <a:buClr>
                <a:srgbClr val="FFB900"/>
              </a:buClr>
              <a:buFont typeface="Arial" panose="020B0604020202020204" pitchFamily="34" charset="0"/>
              <a:buChar char="•"/>
            </a:pPr>
            <a:r>
              <a:rPr lang="en-US" sz="1600" b="0" i="0" u="none" strike="noStrike" dirty="0">
                <a:effectLst/>
                <a:latin typeface="Montserrat" pitchFamily="2" charset="77"/>
              </a:rPr>
              <a:t>Setting up quick filters in sections and details; </a:t>
            </a:r>
          </a:p>
          <a:p>
            <a:pPr algn="l">
              <a:buClr>
                <a:srgbClr val="FFB900"/>
              </a:buClr>
              <a:buFont typeface="Arial" panose="020B0604020202020204" pitchFamily="34" charset="0"/>
              <a:buChar char="•"/>
            </a:pPr>
            <a:r>
              <a:rPr lang="en-US" sz="1600" b="0" i="0" u="none" strike="noStrike" dirty="0">
                <a:effectLst/>
                <a:latin typeface="Montserrat" pitchFamily="2" charset="77"/>
              </a:rPr>
              <a:t>Filtering by object columns of the section or details; </a:t>
            </a:r>
          </a:p>
          <a:p>
            <a:pPr algn="l">
              <a:buClr>
                <a:srgbClr val="FFB900"/>
              </a:buClr>
              <a:buFont typeface="Arial" panose="020B0604020202020204" pitchFamily="34" charset="0"/>
              <a:buChar char="•"/>
            </a:pPr>
            <a:r>
              <a:rPr lang="en-US" sz="1600" b="0" i="0" u="none" strike="noStrike" dirty="0">
                <a:effectLst/>
                <a:latin typeface="Montserrat" pitchFamily="2" charset="77"/>
              </a:rPr>
              <a:t>Adding arbitrary advanced filters; </a:t>
            </a:r>
          </a:p>
          <a:p>
            <a:pPr algn="l">
              <a:buClr>
                <a:srgbClr val="FFB900"/>
              </a:buClr>
              <a:buFont typeface="Arial" panose="020B0604020202020204" pitchFamily="34" charset="0"/>
              <a:buChar char="•"/>
            </a:pPr>
            <a:r>
              <a:rPr lang="en-US" sz="1600" b="0" i="0" u="none" strike="noStrike" dirty="0">
                <a:effectLst/>
                <a:latin typeface="Montserrat" pitchFamily="2" charset="77"/>
              </a:rPr>
              <a:t>Setting up filtering templates; </a:t>
            </a:r>
          </a:p>
          <a:p>
            <a:pPr algn="l">
              <a:buClr>
                <a:srgbClr val="FFB900"/>
              </a:buClr>
              <a:buFont typeface="Arial" panose="020B0604020202020204" pitchFamily="34" charset="0"/>
              <a:buChar char="•"/>
            </a:pPr>
            <a:r>
              <a:rPr lang="en-US" sz="1600" b="0" i="0" u="none" strike="noStrike" dirty="0">
                <a:effectLst/>
                <a:latin typeface="Montserrat" pitchFamily="2" charset="77"/>
              </a:rPr>
              <a:t>Displaying data as a tree view.</a:t>
            </a:r>
            <a:endParaRPr lang="en-US" sz="1200" dirty="0">
              <a:latin typeface="Montserrat"/>
            </a:endParaRPr>
          </a:p>
        </p:txBody>
      </p:sp>
      <p:pic>
        <p:nvPicPr>
          <p:cNvPr id="18" name="Picture 33">
            <a:extLst>
              <a:ext uri="{FF2B5EF4-FFF2-40B4-BE49-F238E27FC236}">
                <a16:creationId xmlns:a16="http://schemas.microsoft.com/office/drawing/2014/main" id="{96582551-D2FA-3EF9-BA32-4DF9EEB78571}"/>
              </a:ext>
            </a:extLst>
          </p:cNvPr>
          <p:cNvPicPr/>
          <p:nvPr/>
        </p:nvPicPr>
        <p:blipFill>
          <a:blip r:embed="rId3" cstate="print">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45B87F02-4C9E-4957-E8F2-5CA21A61E41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68519" y="1862257"/>
            <a:ext cx="6457568" cy="3133489"/>
          </a:xfrm>
          <a:prstGeom prst="roundRect">
            <a:avLst>
              <a:gd name="adj" fmla="val 2007"/>
            </a:avLst>
          </a:prstGeom>
          <a:ln w="44450">
            <a:solidFill>
              <a:schemeClr val="tx1">
                <a:lumMod val="75000"/>
                <a:lumOff val="25000"/>
              </a:schemeClr>
            </a:solidFill>
          </a:ln>
          <a:effectLst>
            <a:outerShdw blurRad="356960" dist="50800" dir="5400000" algn="ctr" rotWithShape="0">
              <a:srgbClr val="000000">
                <a:alpha val="29918"/>
              </a:srgbClr>
            </a:outerShdw>
          </a:effectLst>
        </p:spPr>
      </p:pic>
    </p:spTree>
    <p:extLst>
      <p:ext uri="{BB962C8B-B14F-4D97-AF65-F5344CB8AC3E}">
        <p14:creationId xmlns:p14="http://schemas.microsoft.com/office/powerpoint/2010/main" val="389784750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E84AEA7-E85A-00BE-6C66-041CF27E5A42}"/>
              </a:ext>
            </a:extLst>
          </p:cNvPr>
          <p:cNvPicPr/>
          <p:nvPr/>
        </p:nvPicPr>
        <p:blipFill>
          <a:blip r:embed="rId3">
            <a:extLst>
              <a:ext uri="{28A0092B-C50C-407E-A947-70E740481C1C}">
                <a14:useLocalDpi xmlns:a14="http://schemas.microsoft.com/office/drawing/2010/main"/>
              </a:ext>
            </a:extLst>
          </a:blip>
          <a:stretch>
            <a:fillRect/>
          </a:stretch>
        </p:blipFill>
        <p:spPr>
          <a:xfrm>
            <a:off x="10452652" y="5319047"/>
            <a:ext cx="1523426" cy="1406142"/>
          </a:xfrm>
          <a:prstGeom prst="rect">
            <a:avLst/>
          </a:prstGeom>
        </p:spPr>
      </p:pic>
      <p:sp>
        <p:nvSpPr>
          <p:cNvPr id="3" name="Прямоугольник 1">
            <a:extLst>
              <a:ext uri="{FF2B5EF4-FFF2-40B4-BE49-F238E27FC236}">
                <a16:creationId xmlns:a16="http://schemas.microsoft.com/office/drawing/2014/main" id="{567E459B-B878-0665-4991-C269A39DA683}"/>
              </a:ext>
            </a:extLst>
          </p:cNvPr>
          <p:cNvSpPr/>
          <p:nvPr/>
        </p:nvSpPr>
        <p:spPr>
          <a:xfrm>
            <a:off x="251476" y="5380672"/>
            <a:ext cx="3134802" cy="1477328"/>
          </a:xfrm>
          <a:prstGeom prst="rect">
            <a:avLst/>
          </a:prstGeom>
        </p:spPr>
        <p:txBody>
          <a:bodyPr wrap="square">
            <a:spAutoFit/>
          </a:bodyPr>
          <a:lstStyle/>
          <a:p>
            <a:r>
              <a:rPr lang="uk-UA" b="1" dirty="0">
                <a:solidFill>
                  <a:schemeClr val="bg1"/>
                </a:solidFill>
                <a:latin typeface="Arial" panose="020B0604020202020204" pitchFamily="34" charset="0"/>
              </a:rPr>
              <a:t>C</a:t>
            </a:r>
            <a:r>
              <a:rPr lang="en-US" b="1" dirty="0">
                <a:solidFill>
                  <a:schemeClr val="bg1"/>
                </a:solidFill>
                <a:latin typeface="Arial" panose="020B0604020202020204" pitchFamily="34" charset="0"/>
              </a:rPr>
              <a:t>ONTACT US</a:t>
            </a:r>
            <a:r>
              <a:rPr lang="ru-RU" b="1" dirty="0">
                <a:solidFill>
                  <a:schemeClr val="bg1"/>
                </a:solidFill>
                <a:latin typeface="Montserrat"/>
              </a:rPr>
              <a:t>:</a:t>
            </a:r>
            <a:endParaRPr lang="uk-UA" dirty="0">
              <a:solidFill>
                <a:schemeClr val="bg1"/>
              </a:solidFill>
              <a:latin typeface="Montserrat"/>
            </a:endParaRPr>
          </a:p>
          <a:p>
            <a:r>
              <a:rPr lang="ru-RU" dirty="0">
                <a:latin typeface="Montserrat"/>
              </a:rPr>
              <a:t> </a:t>
            </a:r>
            <a:endParaRPr lang="uk-UA" dirty="0">
              <a:latin typeface="Montserrat"/>
            </a:endParaRPr>
          </a:p>
          <a:p>
            <a:r>
              <a:rPr lang="ru-RU" u="sng" dirty="0">
                <a:solidFill>
                  <a:schemeClr val="bg1"/>
                </a:solidFill>
                <a:latin typeface="Montserrat"/>
              </a:rPr>
              <a:t>salesup-it.com</a:t>
            </a:r>
            <a:endParaRPr lang="uk-UA" dirty="0">
              <a:solidFill>
                <a:schemeClr val="bg1"/>
              </a:solidFill>
              <a:latin typeface="Montserrat"/>
            </a:endParaRPr>
          </a:p>
          <a:p>
            <a:r>
              <a:rPr lang="ru-RU" u="sng" dirty="0">
                <a:solidFill>
                  <a:schemeClr val="bg1"/>
                </a:solidFill>
                <a:latin typeface="Montserrat"/>
              </a:rPr>
              <a:t>care@salesup-it.com</a:t>
            </a:r>
            <a:endParaRPr lang="uk-UA" dirty="0">
              <a:solidFill>
                <a:schemeClr val="bg1"/>
              </a:solidFill>
              <a:latin typeface="Montserrat"/>
            </a:endParaRPr>
          </a:p>
          <a:p>
            <a:r>
              <a:rPr lang="ru-RU" dirty="0">
                <a:latin typeface="Montserrat"/>
              </a:rPr>
              <a:t> </a:t>
            </a:r>
            <a:endParaRPr lang="uk-UA" dirty="0">
              <a:latin typeface="Montserrat"/>
            </a:endParaRPr>
          </a:p>
        </p:txBody>
      </p:sp>
      <p:pic>
        <p:nvPicPr>
          <p:cNvPr id="4" name="Picture 33">
            <a:extLst>
              <a:ext uri="{FF2B5EF4-FFF2-40B4-BE49-F238E27FC236}">
                <a16:creationId xmlns:a16="http://schemas.microsoft.com/office/drawing/2014/main" id="{F50AB33D-E874-C7A7-FA91-A89E1DCE8492}"/>
              </a:ext>
            </a:extLst>
          </p:cNvPr>
          <p:cNvPicPr/>
          <p:nvPr/>
        </p:nvPicPr>
        <p:blipFill>
          <a:blip r:embed="rId4" cstate="print">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5" name="Rectangle 4">
            <a:extLst>
              <a:ext uri="{FF2B5EF4-FFF2-40B4-BE49-F238E27FC236}">
                <a16:creationId xmlns:a16="http://schemas.microsoft.com/office/drawing/2014/main" id="{583AED1B-C33C-FE5B-C73C-CF0DBDD4C6F4}"/>
              </a:ext>
            </a:extLst>
          </p:cNvPr>
          <p:cNvSpPr/>
          <p:nvPr/>
        </p:nvSpPr>
        <p:spPr>
          <a:xfrm>
            <a:off x="1165886" y="3000645"/>
            <a:ext cx="9860225" cy="856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ct val="110000"/>
              </a:lnSpc>
              <a:spcBef>
                <a:spcPct val="0"/>
              </a:spcBef>
              <a:defRPr/>
            </a:pPr>
            <a:r>
              <a:rPr lang="en-US" sz="5400" dirty="0">
                <a:solidFill>
                  <a:srgbClr val="FFFFFF"/>
                </a:solidFill>
                <a:latin typeface="Montserrat"/>
              </a:rPr>
              <a:t>THANK YOU!</a:t>
            </a:r>
            <a:endParaRPr kumimoji="0" lang="en-US" sz="5400" b="0" i="0" u="none" strike="noStrike" kern="1200" cap="none" spc="0" normalizeH="0" baseline="0" noProof="0" dirty="0">
              <a:ln>
                <a:noFill/>
              </a:ln>
              <a:solidFill>
                <a:srgbClr val="FFFFFF"/>
              </a:solidFill>
              <a:effectLst/>
              <a:uLnTx/>
              <a:uFillTx/>
              <a:latin typeface="Montserrat" panose="00000500000000000000" pitchFamily="50" charset="-52"/>
              <a:ea typeface="+mn-ea"/>
              <a:cs typeface="+mn-cs"/>
            </a:endParaRPr>
          </a:p>
        </p:txBody>
      </p:sp>
    </p:spTree>
    <p:extLst>
      <p:ext uri="{BB962C8B-B14F-4D97-AF65-F5344CB8AC3E}">
        <p14:creationId xmlns:p14="http://schemas.microsoft.com/office/powerpoint/2010/main" val="2430778588"/>
      </p:ext>
    </p:extLst>
  </p:cSld>
  <p:clrMapOvr>
    <a:masterClrMapping/>
  </p:clrMapOvr>
  <p:transition spd="slow">
    <p:fade thruBlk="1"/>
  </p:transition>
</p:sld>
</file>

<file path=ppt/theme/theme1.xml><?xml version="1.0" encoding="utf-8"?>
<a:theme xmlns:a="http://schemas.openxmlformats.org/drawingml/2006/main" name="1_Office Theme">
  <a:themeElements>
    <a:clrScheme name="Creatio">
      <a:dk1>
        <a:srgbClr val="000000"/>
      </a:dk1>
      <a:lt1>
        <a:srgbClr val="FFFFFF"/>
      </a:lt1>
      <a:dk2>
        <a:srgbClr val="A7A7A7"/>
      </a:dk2>
      <a:lt2>
        <a:srgbClr val="535353"/>
      </a:lt2>
      <a:accent1>
        <a:srgbClr val="FF4013"/>
      </a:accent1>
      <a:accent2>
        <a:srgbClr val="C3242A"/>
      </a:accent2>
      <a:accent3>
        <a:srgbClr val="0D2E4E"/>
      </a:accent3>
      <a:accent4>
        <a:srgbClr val="1A4580"/>
      </a:accent4>
      <a:accent5>
        <a:srgbClr val="188082"/>
      </a:accent5>
      <a:accent6>
        <a:srgbClr val="0B2D4D"/>
      </a:accent6>
      <a:hlink>
        <a:srgbClr val="0000FF"/>
      </a:hlink>
      <a:folHlink>
        <a:srgbClr val="FF00FF"/>
      </a:folHlink>
    </a:clrScheme>
    <a:fontScheme name="Creatio">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Тема Office">
  <a:themeElements>
    <a:clrScheme name="Creatio">
      <a:dk1>
        <a:srgbClr val="000000"/>
      </a:dk1>
      <a:lt1>
        <a:srgbClr val="FFFFFF"/>
      </a:lt1>
      <a:dk2>
        <a:srgbClr val="A7A7A7"/>
      </a:dk2>
      <a:lt2>
        <a:srgbClr val="535353"/>
      </a:lt2>
      <a:accent1>
        <a:srgbClr val="FF4013"/>
      </a:accent1>
      <a:accent2>
        <a:srgbClr val="C3242A"/>
      </a:accent2>
      <a:accent3>
        <a:srgbClr val="0D2E4E"/>
      </a:accent3>
      <a:accent4>
        <a:srgbClr val="1A4580"/>
      </a:accent4>
      <a:accent5>
        <a:srgbClr val="188082"/>
      </a:accent5>
      <a:accent6>
        <a:srgbClr val="0B2D4D"/>
      </a:accent6>
      <a:hlink>
        <a:srgbClr val="0000FF"/>
      </a:hlink>
      <a:folHlink>
        <a:srgbClr val="FF00FF"/>
      </a:folHlink>
    </a:clrScheme>
    <a:fontScheme name="Creat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Words>
  <Application>Microsoft Office PowerPoint</Application>
  <PresentationFormat>Широкоэкранный</PresentationFormat>
  <Paragraphs>25</Paragraphs>
  <Slides>5</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5</vt:i4>
      </vt:variant>
    </vt:vector>
  </HeadingPairs>
  <TitlesOfParts>
    <vt:vector size="12" baseType="lpstr">
      <vt:lpstr>Arial</vt:lpstr>
      <vt:lpstr>Calibri</vt:lpstr>
      <vt:lpstr>Calibri Light</vt:lpstr>
      <vt:lpstr>Montserrat</vt:lpstr>
      <vt:lpstr>1_Office Theme</vt:lpstr>
      <vt:lpstr>Office Theme</vt:lpstr>
      <vt:lpstr>4_Тема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Dzhavid Tambakuchi</dc:creator>
  <cp:lastModifiedBy>Nikita Kalinichenko</cp:lastModifiedBy>
  <cp:revision>340</cp:revision>
  <dcterms:created xsi:type="dcterms:W3CDTF">2023-08-29T10:38:26Z</dcterms:created>
  <dcterms:modified xsi:type="dcterms:W3CDTF">2023-11-01T14:00:34Z</dcterms:modified>
</cp:coreProperties>
</file>